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72" r:id="rId3"/>
    <p:sldId id="271" r:id="rId4"/>
    <p:sldId id="270" r:id="rId5"/>
    <p:sldId id="269" r:id="rId6"/>
    <p:sldId id="268" r:id="rId7"/>
    <p:sldId id="257" r:id="rId8"/>
    <p:sldId id="259" r:id="rId9"/>
    <p:sldId id="260" r:id="rId10"/>
    <p:sldId id="261" r:id="rId11"/>
    <p:sldId id="273" r:id="rId12"/>
    <p:sldId id="274" r:id="rId13"/>
    <p:sldId id="278" r:id="rId14"/>
    <p:sldId id="279" r:id="rId15"/>
    <p:sldId id="282" r:id="rId16"/>
    <p:sldId id="275" r:id="rId17"/>
    <p:sldId id="277" r:id="rId18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3548" autoAdjust="0"/>
  </p:normalViewPr>
  <p:slideViewPr>
    <p:cSldViewPr>
      <p:cViewPr varScale="1">
        <p:scale>
          <a:sx n="68" d="100"/>
          <a:sy n="68" d="100"/>
        </p:scale>
        <p:origin x="-14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F6CA3A-FF7E-4509-90CF-848580DFB7C2}" type="datetimeFigureOut">
              <a:rPr lang="ru-RU" smtClean="0"/>
              <a:pPr/>
              <a:t>26.02.2020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31C59A-49E7-496B-93A3-E790B09958B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31C59A-49E7-496B-93A3-E790B09958BA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31C59A-49E7-496B-93A3-E790B09958BA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28601"/>
            <a:ext cx="7772400" cy="1219199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«Защитники земли русской от богатыря до современного солдата»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62000" y="1828800"/>
            <a:ext cx="7010400" cy="4572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" name="Picture 2" descr="C:\Users\Шакир\Desktop\ФОТО МАМА\IMG_36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38800" y="1295400"/>
            <a:ext cx="3276600" cy="4343400"/>
          </a:xfrm>
          <a:prstGeom prst="rect">
            <a:avLst/>
          </a:prstGeom>
          <a:noFill/>
        </p:spPr>
      </p:pic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Шакир\Desktop\img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" y="1524000"/>
            <a:ext cx="4953000" cy="4876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229600" cy="838200"/>
          </a:xfrm>
        </p:spPr>
        <p:txBody>
          <a:bodyPr>
            <a:normAutofit fontScale="90000"/>
          </a:bodyPr>
          <a:lstStyle/>
          <a:p>
            <a:pPr algn="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Развивающая среда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Шакир\Desktop\88339876.jpg"/>
          <p:cNvPicPr>
            <a:picLocks noChangeAspect="1" noChangeArrowheads="1"/>
          </p:cNvPicPr>
          <p:nvPr/>
        </p:nvPicPr>
        <p:blipFill>
          <a:blip r:embed="rId3"/>
          <a:srcRect l="5882" b="31624"/>
          <a:stretch>
            <a:fillRect/>
          </a:stretch>
        </p:blipFill>
        <p:spPr bwMode="auto">
          <a:xfrm>
            <a:off x="5852160" y="1219200"/>
            <a:ext cx="3291840" cy="1371600"/>
          </a:xfrm>
          <a:prstGeom prst="rect">
            <a:avLst/>
          </a:prstGeom>
          <a:noFill/>
        </p:spPr>
      </p:pic>
      <p:pic>
        <p:nvPicPr>
          <p:cNvPr id="3078" name="Picture 6" descr="C:\Users\Шакир\Desktop\screen23.jpg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 l="6250" t="8333" r="6250" b="10000"/>
          <a:stretch>
            <a:fillRect/>
          </a:stretch>
        </p:blipFill>
        <p:spPr bwMode="auto">
          <a:xfrm>
            <a:off x="3048000" y="3048000"/>
            <a:ext cx="5334000" cy="3352800"/>
          </a:xfrm>
          <a:prstGeom prst="rect">
            <a:avLst/>
          </a:prstGeom>
          <a:noFill/>
        </p:spPr>
      </p:pic>
      <p:pic>
        <p:nvPicPr>
          <p:cNvPr id="11" name="Picture 7" descr="C:\Users\Шакир\Desktop\IMG_5661.JPG"/>
          <p:cNvPicPr>
            <a:picLocks noChangeAspect="1" noChangeArrowheads="1"/>
          </p:cNvPicPr>
          <p:nvPr/>
        </p:nvPicPr>
        <p:blipFill>
          <a:blip r:embed="rId5" cstate="print"/>
          <a:srcRect t="13738"/>
          <a:stretch>
            <a:fillRect/>
          </a:stretch>
        </p:blipFill>
        <p:spPr bwMode="auto">
          <a:xfrm rot="5400000">
            <a:off x="-483881" y="3074681"/>
            <a:ext cx="4122124" cy="2392362"/>
          </a:xfrm>
          <a:prstGeom prst="rect">
            <a:avLst/>
          </a:prstGeom>
          <a:noFill/>
        </p:spPr>
      </p:pic>
      <p:pic>
        <p:nvPicPr>
          <p:cNvPr id="6" name="Рисунок 5" descr="C:\Users\Шакир\Desktop\ФОТО МАМА\IMG_4962.JPG"/>
          <p:cNvPicPr/>
          <p:nvPr/>
        </p:nvPicPr>
        <p:blipFill>
          <a:blip r:embed="rId6" cstate="print"/>
          <a:srcRect t="6222" b="21778"/>
          <a:stretch>
            <a:fillRect/>
          </a:stretch>
        </p:blipFill>
        <p:spPr bwMode="auto">
          <a:xfrm>
            <a:off x="228600" y="228600"/>
            <a:ext cx="2867025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Шакир\Desktop\ФОТО МАМА\IMG_4963.JPG"/>
          <p:cNvPicPr/>
          <p:nvPr/>
        </p:nvPicPr>
        <p:blipFill>
          <a:blip r:embed="rId7" cstate="print"/>
          <a:srcRect t="23890" b="21333"/>
          <a:stretch>
            <a:fillRect/>
          </a:stretch>
        </p:blipFill>
        <p:spPr bwMode="auto">
          <a:xfrm>
            <a:off x="2819400" y="1066800"/>
            <a:ext cx="2867025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7315200" cy="9144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Беседа солдата о героических подвигах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C:\Users\Шакир\Desktop\IMG_562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7346" r="-10569"/>
          <a:stretch>
            <a:fillRect/>
          </a:stretch>
        </p:blipFill>
        <p:spPr bwMode="auto">
          <a:xfrm rot="5400000">
            <a:off x="-56249" y="1961249"/>
            <a:ext cx="3994668" cy="2510570"/>
          </a:xfrm>
          <a:prstGeom prst="rect">
            <a:avLst/>
          </a:prstGeom>
          <a:noFill/>
        </p:spPr>
      </p:pic>
      <p:pic>
        <p:nvPicPr>
          <p:cNvPr id="1026" name="Picture 2" descr="C:\Users\Шакир\Desktop\AHEI5232.JPG"/>
          <p:cNvPicPr>
            <a:picLocks noChangeAspect="1" noChangeArrowheads="1"/>
          </p:cNvPicPr>
          <p:nvPr/>
        </p:nvPicPr>
        <p:blipFill>
          <a:blip r:embed="rId3"/>
          <a:srcRect t="27317" r="1838"/>
          <a:stretch>
            <a:fillRect/>
          </a:stretch>
        </p:blipFill>
        <p:spPr bwMode="auto">
          <a:xfrm>
            <a:off x="3581400" y="1219200"/>
            <a:ext cx="5105400" cy="2838450"/>
          </a:xfrm>
          <a:prstGeom prst="rect">
            <a:avLst/>
          </a:prstGeom>
          <a:noFill/>
        </p:spPr>
      </p:pic>
      <p:pic>
        <p:nvPicPr>
          <p:cNvPr id="8" name="Picture 2" descr="C:\Users\Шакир\Desktop\ANFQ417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091535">
            <a:off x="2964102" y="3799053"/>
            <a:ext cx="3309678" cy="23977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Конкурс силачей,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«Солдаты в строю стоят»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Шакир\Desktop\IMG_325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379" t="19111"/>
          <a:stretch>
            <a:fillRect/>
          </a:stretch>
        </p:blipFill>
        <p:spPr bwMode="auto">
          <a:xfrm>
            <a:off x="0" y="457200"/>
            <a:ext cx="3048000" cy="2316163"/>
          </a:xfrm>
          <a:prstGeom prst="rect">
            <a:avLst/>
          </a:prstGeom>
          <a:noFill/>
        </p:spPr>
      </p:pic>
      <p:pic>
        <p:nvPicPr>
          <p:cNvPr id="2052" name="Picture 4" descr="C:\Users\Шакир\Desktop\GPOQ8904.JPG"/>
          <p:cNvPicPr>
            <a:picLocks noChangeAspect="1" noChangeArrowheads="1"/>
          </p:cNvPicPr>
          <p:nvPr/>
        </p:nvPicPr>
        <p:blipFill>
          <a:blip r:embed="rId3"/>
          <a:srcRect t="13636" b="11364"/>
          <a:stretch>
            <a:fillRect/>
          </a:stretch>
        </p:blipFill>
        <p:spPr bwMode="auto">
          <a:xfrm rot="207908">
            <a:off x="2917659" y="1317459"/>
            <a:ext cx="3352800" cy="3352800"/>
          </a:xfrm>
          <a:prstGeom prst="rect">
            <a:avLst/>
          </a:prstGeom>
          <a:noFill/>
        </p:spPr>
      </p:pic>
      <p:pic>
        <p:nvPicPr>
          <p:cNvPr id="2054" name="Picture 6" descr="C:\Users\Шакир\Desktop\IMG_3174.JPG"/>
          <p:cNvPicPr>
            <a:picLocks noChangeAspect="1" noChangeArrowheads="1"/>
          </p:cNvPicPr>
          <p:nvPr/>
        </p:nvPicPr>
        <p:blipFill>
          <a:blip r:embed="rId4"/>
          <a:srcRect l="14286" t="25714" r="10311" b="687"/>
          <a:stretch>
            <a:fillRect/>
          </a:stretch>
        </p:blipFill>
        <p:spPr bwMode="auto">
          <a:xfrm rot="683742">
            <a:off x="5966323" y="2993776"/>
            <a:ext cx="2872857" cy="3372109"/>
          </a:xfrm>
          <a:prstGeom prst="rect">
            <a:avLst/>
          </a:prstGeom>
          <a:noFill/>
        </p:spPr>
      </p:pic>
      <p:pic>
        <p:nvPicPr>
          <p:cNvPr id="2055" name="Picture 7" descr="C:\Users\Шакир\Desktop\IMG_490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400" y="4267200"/>
            <a:ext cx="3411480" cy="2209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Лепка «Богатырей», «Военную технику»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Шакир\Desktop\2020-01-16 10-32-1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1023427">
            <a:off x="283249" y="870995"/>
            <a:ext cx="2521869" cy="3605534"/>
          </a:xfrm>
          <a:prstGeom prst="rect">
            <a:avLst/>
          </a:prstGeom>
          <a:noFill/>
        </p:spPr>
      </p:pic>
      <p:pic>
        <p:nvPicPr>
          <p:cNvPr id="5" name="Picture 2" descr="C:\Users\Шакир\Desktop\ФОТО МАМА\IMG_3164.JPG"/>
          <p:cNvPicPr>
            <a:picLocks noChangeAspect="1" noChangeArrowheads="1"/>
          </p:cNvPicPr>
          <p:nvPr/>
        </p:nvPicPr>
        <p:blipFill>
          <a:blip r:embed="rId3" cstate="print"/>
          <a:srcRect t="5051" r="2214" b="12452"/>
          <a:stretch>
            <a:fillRect/>
          </a:stretch>
        </p:blipFill>
        <p:spPr bwMode="auto">
          <a:xfrm>
            <a:off x="4876800" y="762000"/>
            <a:ext cx="4038600" cy="2544872"/>
          </a:xfrm>
          <a:prstGeom prst="rect">
            <a:avLst/>
          </a:prstGeom>
          <a:noFill/>
        </p:spPr>
      </p:pic>
      <p:pic>
        <p:nvPicPr>
          <p:cNvPr id="6" name="Picture 2" descr="C:\Users\Шакир\Desktop\5jm3X0kPAK0.jpg"/>
          <p:cNvPicPr>
            <a:picLocks noChangeAspect="1" noChangeArrowheads="1"/>
          </p:cNvPicPr>
          <p:nvPr/>
        </p:nvPicPr>
        <p:blipFill>
          <a:blip r:embed="rId4"/>
          <a:srcRect t="6734" r="5717" b="12452"/>
          <a:stretch>
            <a:fillRect/>
          </a:stretch>
        </p:blipFill>
        <p:spPr bwMode="auto">
          <a:xfrm>
            <a:off x="2819400" y="3048000"/>
            <a:ext cx="3200400" cy="3657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Игра «Взятие крепость»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Шакир\Desktop\2020-01-14 11-57-5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1143000"/>
            <a:ext cx="5105400" cy="5257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Продукт деятельности: Стенгазета «От богатыря до современного солдата»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Шакир\Desktop\ZPNtGxJJ_ZM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5051" b="20870"/>
          <a:stretch>
            <a:fillRect/>
          </a:stretch>
        </p:blipFill>
        <p:spPr bwMode="auto">
          <a:xfrm>
            <a:off x="5410200" y="1066800"/>
            <a:ext cx="3394472" cy="3352800"/>
          </a:xfrm>
          <a:prstGeom prst="rect">
            <a:avLst/>
          </a:prstGeom>
          <a:noFill/>
        </p:spPr>
      </p:pic>
      <p:pic>
        <p:nvPicPr>
          <p:cNvPr id="1028" name="Picture 4" descr="C:\Users\Шакир\Desktop\Ap2G9X2EwRs.jpg"/>
          <p:cNvPicPr>
            <a:picLocks noChangeAspect="1" noChangeArrowheads="1"/>
          </p:cNvPicPr>
          <p:nvPr/>
        </p:nvPicPr>
        <p:blipFill>
          <a:blip r:embed="rId3"/>
          <a:srcRect l="2963" t="17967" r="-3479" b="23543"/>
          <a:stretch>
            <a:fillRect/>
          </a:stretch>
        </p:blipFill>
        <p:spPr bwMode="auto">
          <a:xfrm>
            <a:off x="228600" y="1752600"/>
            <a:ext cx="5334000" cy="4648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Результат проекта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 дошкольников повысился интерес к истории Российской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армии, различных видов войск,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военной технике.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 детей сформировались чувства: гордость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за свою Родину и готовность к ее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защите.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>
              <a:buNone/>
            </a:pP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   Спасибо за внимание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Актуальность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Патриотическое воспитание подрастающего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поколения всегда являлось одной из важнейших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задач современного образования. Под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патриотическим воспитанием понимается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постепенное формирование у дошкольников любви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своей Родине, постоянной готовности к ее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защите. Вместе с тем, воспитание патриотизма -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 неустанная работа по созданию у детей чувства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гордости за свою Родину и свой народ, уважения к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его великим свершениям и достойным страницам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прошлого.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Цель проекта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Знакомить с историей Российской Армии и ее ролью в современном обществе. Воспитывать чувство гордости и уважения к нашим героическим предкам и сегодняшним защитникам Отечества.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Задачи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Закреплять названия элементов костюма русского богатыря,   названия оружия древнего русского воина;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систематизировать, расширять и обобщать знания о Российской Армии, родах войск, военной техники;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развивать интерес детей к истории родного Отечества, к истории формирования и становления Российской армии от Древней Руси до современности;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развивать и обогащать  речь дошкольников;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Вид проекта познавательно-исследовательский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Срок реализации – среднесрочный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Участники проекта – дети подготовительной группы, родители, педагоги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/с №362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" y="838200"/>
            <a:ext cx="8229600" cy="5287963"/>
          </a:xfrm>
        </p:spPr>
        <p:txBody>
          <a:bodyPr>
            <a:normAutofit fontScale="55000" lnSpcReduction="20000"/>
          </a:bodyPr>
          <a:lstStyle/>
          <a:p>
            <a:endParaRPr lang="ru-RU" dirty="0" smtClean="0"/>
          </a:p>
          <a:p>
            <a:pPr>
              <a:buNone/>
            </a:pPr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Давно это было, когда ещё наша родина</a:t>
            </a:r>
          </a:p>
          <a:p>
            <a:pPr>
              <a:buNone/>
            </a:pPr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Древней Русью величалась!</a:t>
            </a:r>
          </a:p>
          <a:p>
            <a:pPr>
              <a:buNone/>
            </a:pPr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А защищали её древние воины-богатыри.</a:t>
            </a:r>
          </a:p>
          <a:p>
            <a:pPr>
              <a:buNone/>
            </a:pPr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Благодаря необыкновенной силе,</a:t>
            </a:r>
          </a:p>
          <a:p>
            <a:pPr>
              <a:buNone/>
            </a:pPr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мудрости, смелости русские богатыри</a:t>
            </a:r>
          </a:p>
          <a:p>
            <a:pPr>
              <a:buNone/>
            </a:pPr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побеждали фантастических чудовищ,</a:t>
            </a:r>
          </a:p>
          <a:p>
            <a:pPr>
              <a:buNone/>
            </a:pPr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освобождали города от полчищ</a:t>
            </a:r>
          </a:p>
          <a:p>
            <a:pPr>
              <a:buNone/>
            </a:pPr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иноземных захватчиков. На</a:t>
            </a:r>
          </a:p>
          <a:p>
            <a:pPr>
              <a:buNone/>
            </a:pPr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протяжении многих лет они стояли на</a:t>
            </a:r>
          </a:p>
          <a:p>
            <a:pPr>
              <a:buNone/>
            </a:pPr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страже мира и единства.</a:t>
            </a:r>
            <a:endParaRPr lang="ru-RU" sz="59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276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Богатыри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это герои русских былин, совершавшие подвиги во имя Родины, человек безмерной силы, стойкости, отваги, наделенные необыкновенным умом и смекалкой.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5720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Былина – это русские                          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народные песни-сказания.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Былина от слова "быль", т.е.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действительно, то, что произошло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 осталось в памяти народной.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Создателями былин является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народ.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Былины не имеют авторов, как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произведения художественной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литературы.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былинах говорится о борьбе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русского народа с завоевателями,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 силе русских воинов.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Шакир\Desktop\zastava_s Три богатыря Канц-Эксмо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81401" y="2209800"/>
            <a:ext cx="5562600" cy="3962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Герои былин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334000"/>
          </a:xfrm>
        </p:spPr>
        <p:txBody>
          <a:bodyPr>
            <a:normAutofit fontScale="92500" lnSpcReduction="10000"/>
          </a:bodyPr>
          <a:lstStyle/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Лучшие былины народ сложил о своих легендарных героях-богатырях.  Пусть иной раз в былинах эти герои сражаются с вымышленными сказочными злодеями - драконами да Соловьем-разбойником, но на деле не раз приходилось храбрым русским воинам участвовать в жестоких битвах, в которых решалась судьба страны.</a:t>
            </a:r>
          </a:p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В русских былинах подробно рассказывается, как были вооружены богатыри. Для пеших и</a:t>
            </a:r>
          </a:p>
          <a:p>
            <a:pPr>
              <a:buNone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   конных воинов существовали свои доспехи и</a:t>
            </a:r>
          </a:p>
          <a:p>
            <a:pPr>
              <a:buNone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    вооружение.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792162"/>
          </a:xfrm>
        </p:spPr>
        <p:txBody>
          <a:bodyPr/>
          <a:lstStyle/>
          <a:p>
            <a:pPr algn="l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Шакир\Desktop\hello_html_m68623a3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53200" y="3429000"/>
            <a:ext cx="2286000" cy="3068782"/>
          </a:xfrm>
          <a:prstGeom prst="rect">
            <a:avLst/>
          </a:prstGeom>
          <a:noFill/>
        </p:spPr>
      </p:pic>
      <p:pic>
        <p:nvPicPr>
          <p:cNvPr id="1026" name="Picture 2" descr="C:\Users\Шакир\Desktop\3585846_935xp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572000" y="533400"/>
            <a:ext cx="2603351" cy="3218688"/>
          </a:xfrm>
          <a:prstGeom prst="rect">
            <a:avLst/>
          </a:prstGeom>
          <a:noFill/>
        </p:spPr>
      </p:pic>
      <p:pic>
        <p:nvPicPr>
          <p:cNvPr id="1027" name="Picture 3" descr="C:\Users\Шакир\Desktop\362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228600"/>
            <a:ext cx="4360334" cy="2452688"/>
          </a:xfrm>
          <a:prstGeom prst="rect">
            <a:avLst/>
          </a:prstGeom>
          <a:noFill/>
        </p:spPr>
      </p:pic>
      <p:pic>
        <p:nvPicPr>
          <p:cNvPr id="1028" name="Picture 4" descr="C:\Users\Шакир\Desktop\img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8600" y="2819400"/>
            <a:ext cx="3810000" cy="318135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191000" y="4038600"/>
            <a:ext cx="25146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Илья Муромец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Добрыня Никитич.  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Никита Кожемяка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Алеша попович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Микула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Селянинович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3" descr="C:\Users\Шакир\Desktop\0003-003-Geroj-Ilja-Muromets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58000" y="304800"/>
            <a:ext cx="2057400" cy="15430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530</TotalTime>
  <Words>431</Words>
  <PresentationFormat>Экран (4:3)</PresentationFormat>
  <Paragraphs>79</Paragraphs>
  <Slides>17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«Защитники земли русской от богатыря до современного солдата»</vt:lpstr>
      <vt:lpstr>Актуальность</vt:lpstr>
      <vt:lpstr>Цель проекта</vt:lpstr>
      <vt:lpstr>Задачи</vt:lpstr>
      <vt:lpstr>Вид проекта познавательно-исследовательский</vt:lpstr>
      <vt:lpstr>Слайд 6</vt:lpstr>
      <vt:lpstr>Богатыри - это герои русских былин, совершавшие подвиги во имя Родины, человек безмерной силы, стойкости, отваги, наделенные необыкновенным умом и смекалкой.</vt:lpstr>
      <vt:lpstr>Герои былин</vt:lpstr>
      <vt:lpstr>Слайд 9</vt:lpstr>
      <vt:lpstr>  Развивающая среда     ,</vt:lpstr>
      <vt:lpstr> Беседа солдата о героических подвигах</vt:lpstr>
      <vt:lpstr>                Конкурс силачей,  «Солдаты в строю стоят»</vt:lpstr>
      <vt:lpstr>Лепка «Богатырей», «Военную технику»  </vt:lpstr>
      <vt:lpstr>Игра «Взятие крепость»</vt:lpstr>
      <vt:lpstr>Продукт деятельности: Стенгазета «От богатыря до современного солдата» </vt:lpstr>
      <vt:lpstr>Результат проекта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Шакир</dc:creator>
  <cp:lastModifiedBy>Шакир</cp:lastModifiedBy>
  <cp:revision>51</cp:revision>
  <dcterms:created xsi:type="dcterms:W3CDTF">2020-02-13T15:09:17Z</dcterms:created>
  <dcterms:modified xsi:type="dcterms:W3CDTF">2020-02-26T17:05:15Z</dcterms:modified>
</cp:coreProperties>
</file>