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1" r:id="rId4"/>
    <p:sldId id="270" r:id="rId5"/>
    <p:sldId id="269" r:id="rId6"/>
    <p:sldId id="268" r:id="rId7"/>
    <p:sldId id="257" r:id="rId8"/>
    <p:sldId id="259" r:id="rId9"/>
    <p:sldId id="260" r:id="rId10"/>
    <p:sldId id="261" r:id="rId11"/>
    <p:sldId id="273" r:id="rId12"/>
    <p:sldId id="274" r:id="rId13"/>
    <p:sldId id="278" r:id="rId14"/>
    <p:sldId id="279" r:id="rId15"/>
    <p:sldId id="282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48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6CA3A-FF7E-4509-90CF-848580DFB7C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1C59A-49E7-496B-93A3-E790B0995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1C59A-49E7-496B-93A3-E790B09958B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1C59A-49E7-496B-93A3-E790B09958B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«Защитники земли русской от богатыря до современного солдата»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0104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C:\Users\Шакир\Desktop\ФОТО МАМА\IMG_3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95400"/>
            <a:ext cx="3276600" cy="4343400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Шакир\Desktop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4953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Развивающая среда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акир\Desktop\88339876.jpg"/>
          <p:cNvPicPr>
            <a:picLocks noChangeAspect="1" noChangeArrowheads="1"/>
          </p:cNvPicPr>
          <p:nvPr/>
        </p:nvPicPr>
        <p:blipFill>
          <a:blip r:embed="rId3"/>
          <a:srcRect l="5882" b="31624"/>
          <a:stretch>
            <a:fillRect/>
          </a:stretch>
        </p:blipFill>
        <p:spPr bwMode="auto">
          <a:xfrm>
            <a:off x="5852160" y="1219200"/>
            <a:ext cx="3291840" cy="1371600"/>
          </a:xfrm>
          <a:prstGeom prst="rect">
            <a:avLst/>
          </a:prstGeom>
          <a:noFill/>
        </p:spPr>
      </p:pic>
      <p:pic>
        <p:nvPicPr>
          <p:cNvPr id="3078" name="Picture 6" descr="C:\Users\Шакир\Desktop\screen23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6250" t="8333" r="6250" b="10000"/>
          <a:stretch>
            <a:fillRect/>
          </a:stretch>
        </p:blipFill>
        <p:spPr bwMode="auto">
          <a:xfrm>
            <a:off x="3048000" y="3048000"/>
            <a:ext cx="5334000" cy="3352800"/>
          </a:xfrm>
          <a:prstGeom prst="rect">
            <a:avLst/>
          </a:prstGeom>
          <a:noFill/>
        </p:spPr>
      </p:pic>
      <p:pic>
        <p:nvPicPr>
          <p:cNvPr id="11" name="Picture 7" descr="C:\Users\Шакир\Desktop\IMG_5661.JPG"/>
          <p:cNvPicPr>
            <a:picLocks noChangeAspect="1" noChangeArrowheads="1"/>
          </p:cNvPicPr>
          <p:nvPr/>
        </p:nvPicPr>
        <p:blipFill>
          <a:blip r:embed="rId5" cstate="print"/>
          <a:srcRect t="13738"/>
          <a:stretch>
            <a:fillRect/>
          </a:stretch>
        </p:blipFill>
        <p:spPr bwMode="auto">
          <a:xfrm rot="5400000">
            <a:off x="-483881" y="3074681"/>
            <a:ext cx="4122124" cy="2392362"/>
          </a:xfrm>
          <a:prstGeom prst="rect">
            <a:avLst/>
          </a:prstGeom>
          <a:noFill/>
        </p:spPr>
      </p:pic>
      <p:pic>
        <p:nvPicPr>
          <p:cNvPr id="6" name="Рисунок 5" descr="C:\Users\Шакир\Desktop\ФОТО МАМА\IMG_4962.JPG"/>
          <p:cNvPicPr/>
          <p:nvPr/>
        </p:nvPicPr>
        <p:blipFill>
          <a:blip r:embed="rId6" cstate="print"/>
          <a:srcRect t="6222" b="21778"/>
          <a:stretch>
            <a:fillRect/>
          </a:stretch>
        </p:blipFill>
        <p:spPr bwMode="auto">
          <a:xfrm>
            <a:off x="228600" y="228600"/>
            <a:ext cx="28670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Шакир\Desktop\ФОТО МАМА\IMG_4963.JPG"/>
          <p:cNvPicPr/>
          <p:nvPr/>
        </p:nvPicPr>
        <p:blipFill>
          <a:blip r:embed="rId7" cstate="print"/>
          <a:srcRect t="23890" b="21333"/>
          <a:stretch>
            <a:fillRect/>
          </a:stretch>
        </p:blipFill>
        <p:spPr bwMode="auto">
          <a:xfrm>
            <a:off x="2819400" y="1066800"/>
            <a:ext cx="28670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9144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Беседа солдата о героических подвигах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Шакир\Desktop\IMG_5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346" r="-10569"/>
          <a:stretch>
            <a:fillRect/>
          </a:stretch>
        </p:blipFill>
        <p:spPr bwMode="auto">
          <a:xfrm rot="5400000">
            <a:off x="-56249" y="1961249"/>
            <a:ext cx="3994668" cy="2510570"/>
          </a:xfrm>
          <a:prstGeom prst="rect">
            <a:avLst/>
          </a:prstGeom>
          <a:noFill/>
        </p:spPr>
      </p:pic>
      <p:pic>
        <p:nvPicPr>
          <p:cNvPr id="1026" name="Picture 2" descr="C:\Users\Шакир\Desktop\AHEI5232.JPG"/>
          <p:cNvPicPr>
            <a:picLocks noChangeAspect="1" noChangeArrowheads="1"/>
          </p:cNvPicPr>
          <p:nvPr/>
        </p:nvPicPr>
        <p:blipFill>
          <a:blip r:embed="rId3"/>
          <a:srcRect t="27317" r="1838"/>
          <a:stretch>
            <a:fillRect/>
          </a:stretch>
        </p:blipFill>
        <p:spPr bwMode="auto">
          <a:xfrm>
            <a:off x="3581400" y="1219200"/>
            <a:ext cx="5105400" cy="2838450"/>
          </a:xfrm>
          <a:prstGeom prst="rect">
            <a:avLst/>
          </a:prstGeom>
          <a:noFill/>
        </p:spPr>
      </p:pic>
      <p:pic>
        <p:nvPicPr>
          <p:cNvPr id="8" name="Picture 2" descr="C:\Users\Шакир\Desktop\ANFQ4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91535">
            <a:off x="2964102" y="3799053"/>
            <a:ext cx="3309678" cy="2397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Конкурс силачей,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«Солдаты в строю стоят»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Шакир\Desktop\IMG_3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79" t="19111"/>
          <a:stretch>
            <a:fillRect/>
          </a:stretch>
        </p:blipFill>
        <p:spPr bwMode="auto">
          <a:xfrm>
            <a:off x="0" y="457200"/>
            <a:ext cx="3048000" cy="2316163"/>
          </a:xfrm>
          <a:prstGeom prst="rect">
            <a:avLst/>
          </a:prstGeom>
          <a:noFill/>
        </p:spPr>
      </p:pic>
      <p:pic>
        <p:nvPicPr>
          <p:cNvPr id="2052" name="Picture 4" descr="C:\Users\Шакир\Desktop\GPOQ8904.JPG"/>
          <p:cNvPicPr>
            <a:picLocks noChangeAspect="1" noChangeArrowheads="1"/>
          </p:cNvPicPr>
          <p:nvPr/>
        </p:nvPicPr>
        <p:blipFill>
          <a:blip r:embed="rId3"/>
          <a:srcRect t="13636" b="11364"/>
          <a:stretch>
            <a:fillRect/>
          </a:stretch>
        </p:blipFill>
        <p:spPr bwMode="auto">
          <a:xfrm rot="207908">
            <a:off x="2917659" y="1317459"/>
            <a:ext cx="3352800" cy="3352800"/>
          </a:xfrm>
          <a:prstGeom prst="rect">
            <a:avLst/>
          </a:prstGeom>
          <a:noFill/>
        </p:spPr>
      </p:pic>
      <p:pic>
        <p:nvPicPr>
          <p:cNvPr id="2054" name="Picture 6" descr="C:\Users\Шакир\Desktop\IMG_3174.JPG"/>
          <p:cNvPicPr>
            <a:picLocks noChangeAspect="1" noChangeArrowheads="1"/>
          </p:cNvPicPr>
          <p:nvPr/>
        </p:nvPicPr>
        <p:blipFill>
          <a:blip r:embed="rId4"/>
          <a:srcRect l="14286" t="25714" r="10311" b="687"/>
          <a:stretch>
            <a:fillRect/>
          </a:stretch>
        </p:blipFill>
        <p:spPr bwMode="auto">
          <a:xfrm rot="683742">
            <a:off x="5966323" y="2993776"/>
            <a:ext cx="2872857" cy="3372109"/>
          </a:xfrm>
          <a:prstGeom prst="rect">
            <a:avLst/>
          </a:prstGeom>
          <a:noFill/>
        </p:spPr>
      </p:pic>
      <p:pic>
        <p:nvPicPr>
          <p:cNvPr id="2055" name="Picture 7" descr="C:\Users\Шакир\Desktop\IMG_49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267200"/>
            <a:ext cx="341148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Лепка «Богатырей», «Военную технику»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Шакир\Desktop\2020-01-16 10-32-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23427">
            <a:off x="283249" y="870995"/>
            <a:ext cx="2521869" cy="3605534"/>
          </a:xfrm>
          <a:prstGeom prst="rect">
            <a:avLst/>
          </a:prstGeom>
          <a:noFill/>
        </p:spPr>
      </p:pic>
      <p:pic>
        <p:nvPicPr>
          <p:cNvPr id="5" name="Picture 2" descr="C:\Users\Шакир\Desktop\ФОТО МАМА\IMG_3164.JPG"/>
          <p:cNvPicPr>
            <a:picLocks noChangeAspect="1" noChangeArrowheads="1"/>
          </p:cNvPicPr>
          <p:nvPr/>
        </p:nvPicPr>
        <p:blipFill>
          <a:blip r:embed="rId3" cstate="print"/>
          <a:srcRect t="5051" r="2214" b="12452"/>
          <a:stretch>
            <a:fillRect/>
          </a:stretch>
        </p:blipFill>
        <p:spPr bwMode="auto">
          <a:xfrm>
            <a:off x="4876800" y="762000"/>
            <a:ext cx="4038600" cy="2544872"/>
          </a:xfrm>
          <a:prstGeom prst="rect">
            <a:avLst/>
          </a:prstGeom>
          <a:noFill/>
        </p:spPr>
      </p:pic>
      <p:pic>
        <p:nvPicPr>
          <p:cNvPr id="6" name="Picture 2" descr="C:\Users\Шакир\Desktop\5jm3X0kPAK0.jpg"/>
          <p:cNvPicPr>
            <a:picLocks noChangeAspect="1" noChangeArrowheads="1"/>
          </p:cNvPicPr>
          <p:nvPr/>
        </p:nvPicPr>
        <p:blipFill>
          <a:blip r:embed="rId4"/>
          <a:srcRect t="6734" r="5717" b="12452"/>
          <a:stretch>
            <a:fillRect/>
          </a:stretch>
        </p:blipFill>
        <p:spPr bwMode="auto">
          <a:xfrm>
            <a:off x="2819400" y="3048000"/>
            <a:ext cx="3200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Игра «Взятие крепость»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Шакир\Desktop\2020-01-14 11-57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5105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Продукт деятельности: Стенгазета «От богатыря до современного солдата»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Шакир\Desktop\ZPNtGxJJ_Z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051" b="20870"/>
          <a:stretch>
            <a:fillRect/>
          </a:stretch>
        </p:blipFill>
        <p:spPr bwMode="auto">
          <a:xfrm>
            <a:off x="5410200" y="1066800"/>
            <a:ext cx="3394472" cy="3352800"/>
          </a:xfrm>
          <a:prstGeom prst="rect">
            <a:avLst/>
          </a:prstGeom>
          <a:noFill/>
        </p:spPr>
      </p:pic>
      <p:pic>
        <p:nvPicPr>
          <p:cNvPr id="1028" name="Picture 4" descr="C:\Users\Шакир\Desktop\Ap2G9X2EwRs.jpg"/>
          <p:cNvPicPr>
            <a:picLocks noChangeAspect="1" noChangeArrowheads="1"/>
          </p:cNvPicPr>
          <p:nvPr/>
        </p:nvPicPr>
        <p:blipFill>
          <a:blip r:embed="rId3"/>
          <a:srcRect l="2963" t="17967" r="-3479" b="23543"/>
          <a:stretch>
            <a:fillRect/>
          </a:stretch>
        </p:blipFill>
        <p:spPr bwMode="auto">
          <a:xfrm>
            <a:off x="228600" y="1752600"/>
            <a:ext cx="53340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дошкольников повысился интерес к истории Российской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армии, различных видов войск,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военной технике.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сформировались чувства: гордость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 свою Родину и готовность к ее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защите.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Спасибо за внимание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подрастающего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поколения всегда являлось одной из важнейших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 современного образования. Под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патриотическим воспитанием понимается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постепенное формирование у дошкольников любви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своей Родине, постоянной готовности к ее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защите. Вместе с тем, воспитание патриотизма 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неустанная работа по созданию у детей чувства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гордости за свою Родину и свой народ, уважения 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великим свершениям и достойным страницам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прошлого.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с историей Российской Армии и ее ролью в современном обществе. Воспитывать чувство гордости и уважения к нашим героическим предкам и сегодняшним защитникам Отечества.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названия элементов костюма русского богатыря,   названия оружия древнего русского воина;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систематизировать, расширять и обобщать знания о Российской Армии, родах войск, военной техники;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интерес детей к истории родного Отечества, к истории формирования и становления Российской армии от Древней Руси до современности;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и обогащать  речь дошкольников;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проекта познавательно-исследовательский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Срок реализации – среднесрочный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Участники проекта – дети подготовительной группы, родители, педагоги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/с №362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287963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Давно это было, когда ещё наша родина</a:t>
            </a:r>
          </a:p>
          <a:p>
            <a:pPr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Древней Русью величалась!</a:t>
            </a:r>
          </a:p>
          <a:p>
            <a:pPr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А защищали её древние воины-богатыри.</a:t>
            </a:r>
          </a:p>
          <a:p>
            <a:pPr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Благодаря необыкновенной силе,</a:t>
            </a:r>
          </a:p>
          <a:p>
            <a:pPr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мудрости, смелости русские богатыри</a:t>
            </a:r>
          </a:p>
          <a:p>
            <a:pPr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побеждали фантастических чудовищ,</a:t>
            </a:r>
          </a:p>
          <a:p>
            <a:pPr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освобождали города от полчищ</a:t>
            </a:r>
          </a:p>
          <a:p>
            <a:pPr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иноземных захватчиков. На</a:t>
            </a:r>
          </a:p>
          <a:p>
            <a:pPr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протяжении многих лет они стояли на</a:t>
            </a:r>
          </a:p>
          <a:p>
            <a:pPr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страже мира и единства.</a:t>
            </a:r>
            <a:endParaRPr lang="ru-RU" sz="5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Богатыри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это герои русских былин, совершавшие подвиги во имя Родины, человек безмерной силы, стойкости, отваги, наделенные необыкновенным умом и смекалкой.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Былина – это русские                         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народные песни-сказания.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Былина от слова "быль", т.е.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действительно, то, что произошло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осталось в памяти народной.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Создателями былин является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народ.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Былины не имеют авторов, как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произведения художественной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литературы.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былинах говорится о борьбе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русского народа с завоевателями,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силе русских воинов.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Шакир\Desktop\zastava_s Три богатыря Канц-Эксм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1" y="2209800"/>
            <a:ext cx="5562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Герои былин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Лучшие былины народ сложил о своих легендарных героях-богатырях.  Пусть иной раз в былинах эти герои сражаются с вымышленными сказочными злодеями - драконами да Соловьем-разбойником, но на деле не раз приходилось храбрым русским воинам участвовать в жестоких битвах, в которых решалась судьба страны.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русских былинах подробно рассказывается, как были вооружены богатыри. Для пеших и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конных воинов существовали свои доспехи и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вооружение.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92162"/>
          </a:xfrm>
        </p:spPr>
        <p:txBody>
          <a:bodyPr/>
          <a:lstStyle/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Шакир\Desktop\hello_html_m68623a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429000"/>
            <a:ext cx="2286000" cy="3068782"/>
          </a:xfrm>
          <a:prstGeom prst="rect">
            <a:avLst/>
          </a:prstGeom>
          <a:noFill/>
        </p:spPr>
      </p:pic>
      <p:pic>
        <p:nvPicPr>
          <p:cNvPr id="1026" name="Picture 2" descr="C:\Users\Шакир\Desktop\3585846_935xp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3400"/>
            <a:ext cx="2603351" cy="3218688"/>
          </a:xfrm>
          <a:prstGeom prst="rect">
            <a:avLst/>
          </a:prstGeom>
          <a:noFill/>
        </p:spPr>
      </p:pic>
      <p:pic>
        <p:nvPicPr>
          <p:cNvPr id="1027" name="Picture 3" descr="C:\Users\Шакир\Desktop\36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4360334" cy="2452688"/>
          </a:xfrm>
          <a:prstGeom prst="rect">
            <a:avLst/>
          </a:prstGeom>
          <a:noFill/>
        </p:spPr>
      </p:pic>
      <p:pic>
        <p:nvPicPr>
          <p:cNvPr id="1028" name="Picture 4" descr="C:\Users\Шакир\Desktop\img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819400"/>
            <a:ext cx="3810000" cy="31813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91000" y="4038600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Илья Муромец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Добрыня Никитич.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Никита Кожемяка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Алеша попович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Микула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Селянинович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Шакир\Desktop\0003-003-Geroj-Ilja-Murome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04800"/>
            <a:ext cx="2057400" cy="15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431</Words>
  <PresentationFormat>Экран (4:3)</PresentationFormat>
  <Paragraphs>79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«Защитники земли русской от богатыря до современного солдата»</vt:lpstr>
      <vt:lpstr>Актуальность</vt:lpstr>
      <vt:lpstr>Цель проекта</vt:lpstr>
      <vt:lpstr>Задачи</vt:lpstr>
      <vt:lpstr>Вид проекта познавательно-исследовательский</vt:lpstr>
      <vt:lpstr>Слайд 6</vt:lpstr>
      <vt:lpstr>Богатыри - это герои русских былин, совершавшие подвиги во имя Родины, человек безмерной силы, стойкости, отваги, наделенные необыкновенным умом и смекалкой.</vt:lpstr>
      <vt:lpstr>Герои былин</vt:lpstr>
      <vt:lpstr>Слайд 9</vt:lpstr>
      <vt:lpstr>  Развивающая среда     ,</vt:lpstr>
      <vt:lpstr> Беседа солдата о героических подвигах</vt:lpstr>
      <vt:lpstr>                Конкурс силачей,  «Солдаты в строю стоят»</vt:lpstr>
      <vt:lpstr>Лепка «Богатырей», «Военную технику»  </vt:lpstr>
      <vt:lpstr>Игра «Взятие крепость»</vt:lpstr>
      <vt:lpstr>Продукт деятельности: Стенгазета «От богатыря до современного солдата» </vt:lpstr>
      <vt:lpstr>Результат проекта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Шакир</dc:creator>
  <cp:lastModifiedBy>Шакир</cp:lastModifiedBy>
  <cp:revision>51</cp:revision>
  <dcterms:created xsi:type="dcterms:W3CDTF">2020-02-13T15:09:17Z</dcterms:created>
  <dcterms:modified xsi:type="dcterms:W3CDTF">2020-02-26T17:05:15Z</dcterms:modified>
</cp:coreProperties>
</file>