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0" r:id="rId4"/>
    <p:sldId id="272" r:id="rId5"/>
    <p:sldId id="261" r:id="rId6"/>
    <p:sldId id="257" r:id="rId7"/>
    <p:sldId id="270" r:id="rId8"/>
    <p:sldId id="258" r:id="rId9"/>
    <p:sldId id="263" r:id="rId10"/>
    <p:sldId id="259" r:id="rId11"/>
    <p:sldId id="265" r:id="rId12"/>
    <p:sldId id="267" r:id="rId13"/>
    <p:sldId id="268" r:id="rId14"/>
    <p:sldId id="266" r:id="rId15"/>
    <p:sldId id="262" r:id="rId16"/>
    <p:sldId id="264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FA4E-B5D2-446F-8614-418638D4BD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AC91-1B33-4C58-9B09-D6C4DD18D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FA4E-B5D2-446F-8614-418638D4BD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AC91-1B33-4C58-9B09-D6C4DD18D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FA4E-B5D2-446F-8614-418638D4BD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AC91-1B33-4C58-9B09-D6C4DD18D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FA4E-B5D2-446F-8614-418638D4BD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AC91-1B33-4C58-9B09-D6C4DD18D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FA4E-B5D2-446F-8614-418638D4BD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AC91-1B33-4C58-9B09-D6C4DD18D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FA4E-B5D2-446F-8614-418638D4BD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AC91-1B33-4C58-9B09-D6C4DD18D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FA4E-B5D2-446F-8614-418638D4BD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AC91-1B33-4C58-9B09-D6C4DD18D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FA4E-B5D2-446F-8614-418638D4BD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AC91-1B33-4C58-9B09-D6C4DD18D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FA4E-B5D2-446F-8614-418638D4BD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AC91-1B33-4C58-9B09-D6C4DD18D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FA4E-B5D2-446F-8614-418638D4BD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AC91-1B33-4C58-9B09-D6C4DD18D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FA4E-B5D2-446F-8614-418638D4BD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AC91-1B33-4C58-9B09-D6C4DD18D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6FA4E-B5D2-446F-8614-418638D4BD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AC91-1B33-4C58-9B09-D6C4DD18D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6561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СКАЗКИ-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МУЛЬТФИЛМЫ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В.СУТЕЕВА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3886200"/>
            <a:ext cx="2603118" cy="2351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Уроджева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Г.Э.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2016г- 2017г.</a:t>
            </a:r>
          </a:p>
          <a:p>
            <a:endParaRPr lang="ru-RU" dirty="0"/>
          </a:p>
        </p:txBody>
      </p:sp>
      <p:pic>
        <p:nvPicPr>
          <p:cNvPr id="4" name="Рисунок 3" descr="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5245754" cy="50078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Герои сказки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книгах Владимира Григорьевича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живут серьёзные зверушки – запасливый Ежик, трусоватый, но добрый Заяц, любопытные котята, хозяйственный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Щенок, мудрый Медведь 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все они учат добру 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справедливости.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 С ИЛЛЮСТРАЦИЯМИ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52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9600" dirty="0"/>
          </a:p>
          <a:p>
            <a:endParaRPr lang="ru-RU" dirty="0"/>
          </a:p>
        </p:txBody>
      </p:sp>
      <p:pic>
        <p:nvPicPr>
          <p:cNvPr id="4" name="Рисунок 3" descr="1000126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4320480" cy="4608512"/>
          </a:xfrm>
          <a:prstGeom prst="rect">
            <a:avLst/>
          </a:prstGeom>
        </p:spPr>
      </p:pic>
      <p:pic>
        <p:nvPicPr>
          <p:cNvPr id="5" name="Рисунок 4" descr="cover_24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4"/>
            <a:ext cx="388843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Любимые сказки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762500" cy="4248472"/>
          </a:xfrm>
          <a:prstGeom prst="rect">
            <a:avLst/>
          </a:prstGeom>
        </p:spPr>
      </p:pic>
      <p:pic>
        <p:nvPicPr>
          <p:cNvPr id="6" name="Рисунок 5" descr="1004812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556792"/>
            <a:ext cx="3257128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Фрагмент из сказки «Яблоко»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тут-то Медведь и появился. Да как рявкнет: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Что такое? Что за шум?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к нему: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Ты, Михаил Иванович, в лесу самый большой, самый умный. Рассуди нас по справедливости. Кому это яблоко присудишь, так тому и быть.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рассказали Медведю всё, как было.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Медведь подумал, подумал, почесал за ухом и спросил: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Кто яблоко нашёл?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Я! — сказал Заяц.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А кто яблоко сорвал?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р-раз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я! — каркнула Ворона.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Хорошо. А кто его поймал?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Содержимое 3" descr="3ab52376ae15950a157e8fc9962b8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6048672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Книга вводит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мир чувств, мыслей, отношений, поступков, характеров. Книга воспитывает человечность. Не сопереживавшие в детстве могут остаться равнодушными к проблемам века – этическим, экологическим, эстетическим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книги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В.Г.Сутеева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547260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Сказка учит верить в силу добра и справедливости. Несмотря на простоту образов и сюжетную незатейливость, сказки рассказывают о самом главном: они затрагивают вопрос о смысле жизни, о борьбе добра со злом, они несут в себе нравственное начало, поэтому воспитательное значение их огромно.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 детей появляется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способность мысленно действовать в воображаемых обстоятельствах, как бы становиться на место героя. Вместе с героями сказки дети испытывают чувство страха в напряженные драматические моменты, чувство облегчения, удовлетворения при победе справедливости.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.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Каждой сказкой Владимир Григорьевич учит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чему-то хорошему, доброму, умному.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 мастерстве изображения животных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Сутеевым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 присутствуют теплота, душевность, трогательность образов. Хочется сказать об особенном, характерном для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построении сюжета, характере поведения героев - они постоянно активно общаются и активно действуют. В самом коротком сюжете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происходят в связи с этим какие-то, часто неожиданные превращения. Как в настоящей сказке - чудо происходит на глазах у зрителя, всё просто, ясно, никаких секретов, никакого обмана, и всё же - явное волшебство.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акир\Desktop\WMXA39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572" t="18510" r="9133"/>
          <a:stretch>
            <a:fillRect/>
          </a:stretch>
        </p:blipFill>
        <p:spPr bwMode="auto">
          <a:xfrm>
            <a:off x="1785918" y="1571612"/>
            <a:ext cx="600079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Рисование сказка «Яблоко»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акир\Desktop\WMOG16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637" r="7595"/>
          <a:stretch>
            <a:fillRect/>
          </a:stretch>
        </p:blipFill>
        <p:spPr bwMode="auto">
          <a:xfrm>
            <a:off x="1785918" y="2000240"/>
            <a:ext cx="5857916" cy="4240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04664"/>
            <a:ext cx="2952328" cy="523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 Георгиевич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Сутеев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image001_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472608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Биография и творчество.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9600" dirty="0" smtClean="0"/>
              <a:t>    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Родился Владимир Георгиевич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в Москве 5 июля 1903 года в семье врача. Но отец его не только лечил людей. Он увлекался живописью, пел. И … читал книги своим сыновьям, которые любили его слушать. Старший, а им был Владимир, и сам рано научился читать. В пять лет он вполне самостоятельно одолел «Таинственный остров»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Жюля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Верна. Любил он очень рисовать. Но, став взрослым,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выбрал всё- таки инженерно-строительный факультет Высшего технического училища. Правда, быстро «перебежал» в Институт кинематографии. Было это в 1924 году. Тогда он уже работал художником, и его рисунки публиковали в журналах. В 1947 году Владимир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пришёл работать в самое большое в стране детское издательство –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Детгиз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 книги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котенка, Цыпленок и утенок, Кораблик, Под грибом, Кто сказал мяу?, Яблоко, Разные колеса, Мешок яблок, Елка, Палочка- выручалочка, Это что за птичка?, Живые грибы, Петух и краски, Мышонок и карандаш, Дядя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сказочник, художник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 иллюстратором своих произведений. Он стремился выразить в рисунках то, что остаётся за строкой текста. Персонажи художника – чаще зверята, поэтому он пристально вглядывался в природу, животных, наблюдая пластику их движений, повадки. Его рисунки часто неожиданны, потому что, рисуя персонажей сказок, он старался показать их характер.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Владимир Георгиевич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 художник – иллюстратор иллюстрировал книги для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2095500" cy="2662436"/>
          </a:xfrm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340768"/>
            <a:ext cx="2379727" cy="2880320"/>
          </a:xfrm>
          <a:prstGeom prst="rect">
            <a:avLst/>
          </a:prstGeom>
        </p:spPr>
      </p:pic>
      <p:pic>
        <p:nvPicPr>
          <p:cNvPr id="7" name="Рисунок 6" descr="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9040"/>
            <a:ext cx="2481064" cy="2808312"/>
          </a:xfrm>
          <a:prstGeom prst="rect">
            <a:avLst/>
          </a:prstGeom>
        </p:spPr>
      </p:pic>
      <p:pic>
        <p:nvPicPr>
          <p:cNvPr id="8" name="Рисунок 7" descr="sutee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052736"/>
            <a:ext cx="2857500" cy="2638822"/>
          </a:xfrm>
          <a:prstGeom prst="rect">
            <a:avLst/>
          </a:prstGeom>
        </p:spPr>
      </p:pic>
      <p:pic>
        <p:nvPicPr>
          <p:cNvPr id="9" name="Рисунок 8" descr="img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3861048"/>
            <a:ext cx="3384376" cy="2808312"/>
          </a:xfrm>
          <a:prstGeom prst="rect">
            <a:avLst/>
          </a:prstGeom>
        </p:spPr>
      </p:pic>
      <p:pic>
        <p:nvPicPr>
          <p:cNvPr id="10" name="Рисунок 9" descr="big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789040"/>
            <a:ext cx="2627784" cy="3068960"/>
          </a:xfrm>
          <a:prstGeom prst="rect">
            <a:avLst/>
          </a:prstGeom>
        </p:spPr>
      </p:pic>
      <p:pic>
        <p:nvPicPr>
          <p:cNvPr id="11" name="Содержимое 3" descr="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2095500" cy="2662436"/>
          </a:xfrm>
          <a:prstGeom prst="rect">
            <a:avLst/>
          </a:prstGeom>
        </p:spPr>
      </p:pic>
      <p:pic>
        <p:nvPicPr>
          <p:cNvPr id="12" name="Содержимое 3" descr="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2095500" cy="2662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247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077472" cy="489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 развивает мышление и воображение ребенка, дает прекрасные образцы русского литературного языка, обобщает его эмоции, объясняет ребенку жизнь общества и природы, мир человеческих чувств и взаимоотношений. Произведения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расширяют кругозор ребенка, воздействуют на личность малыша, развивают умение тонко чувствовать форму и ритм родного языка. Увлекательное общение с творчеством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В.Сутеева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будет способствовать развитию интереса к книге, что будет являться неотъемлемой частью системы образования дошкольников на этапе становления современной личности.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Формирование у детей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разносторонних знаний о произведениях Владимира Григорьевича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бережного отношения к ценнейшему источнику знаний – книгам.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пользователь\Desktop\10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2857500" cy="329565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09736345.cover_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3465116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Задачи 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60932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dirty="0"/>
              <a:t> 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Расширять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читательский опыт и навык эстетического слушания и восприятия художественных произведений автора.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Расширить кругозор детей путём ознакомления со сказками из книги В.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«Сказки и картинки».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Пробуждать у дошкольников желание самостоятельно обращаться к книге, как источнику содержательного и занимательного проведения досуга.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Расширять словарный запас детей, воспроизводить сказки В.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через театрализованную деятельность.</a:t>
            </a:r>
          </a:p>
          <a:p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Совершенствовать лексико-грамматический строй речи, эмоционально-оценочную и объяснительную речь.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Развивать интерес с театрализованной игре, желание попробовать себя в разных ролях.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Формировать устойчивый интерес к произведениям В.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Развивать умение понимать содержание произведений, внимательно слушать.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Развивать познавательные способности.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Развивать творческое воображение, мышление, мелкую моторику рук.</a:t>
            </a:r>
          </a:p>
          <a:p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Воспитательные:        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Воспитывать нравственные качества: чувство сострадания к слабым и беззащитным через произведения В.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0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Воспитывать бережное отношение к книгам, интерес к художественным произведениям.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609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СКАЗКИ- МУЛЬТФИЛМЫ В.СУТЕЕВА</vt:lpstr>
      <vt:lpstr>Слайд 2</vt:lpstr>
      <vt:lpstr>Биография и творчество. </vt:lpstr>
      <vt:lpstr>Содержание  книги</vt:lpstr>
      <vt:lpstr>В.Г. Сутеев- сказочник, художник</vt:lpstr>
      <vt:lpstr>Владимир Георгиевич Сутеев как художник – иллюстратор иллюстрировал книги для детей.</vt:lpstr>
      <vt:lpstr>Актуальность</vt:lpstr>
      <vt:lpstr>Цель: Формирование у детей разносторонних знаний о произведениях Владимира Григорьевича Сутеева, бережного отношения к ценнейшему источнику знаний – книгам. </vt:lpstr>
      <vt:lpstr>Задачи </vt:lpstr>
      <vt:lpstr>Герои сказки</vt:lpstr>
      <vt:lpstr>СКАЗКИ С ИЛЛЮСТРАЦИЯМИ</vt:lpstr>
      <vt:lpstr>Любимые сказки детей</vt:lpstr>
      <vt:lpstr>Фрагмент из сказки «Яблоко»</vt:lpstr>
      <vt:lpstr> </vt:lpstr>
      <vt:lpstr>Слайд 15</vt:lpstr>
      <vt:lpstr>Особенности книги В.Г.Сутеева</vt:lpstr>
      <vt:lpstr>Чтение художественной литературы</vt:lpstr>
      <vt:lpstr>Рисование сказка «Яблоко»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Шакир</cp:lastModifiedBy>
  <cp:revision>30</cp:revision>
  <dcterms:created xsi:type="dcterms:W3CDTF">2017-04-19T16:15:12Z</dcterms:created>
  <dcterms:modified xsi:type="dcterms:W3CDTF">2020-01-31T16:23:42Z</dcterms:modified>
</cp:coreProperties>
</file>