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8" r:id="rId11"/>
    <p:sldId id="271" r:id="rId12"/>
    <p:sldId id="268" r:id="rId13"/>
    <p:sldId id="269" r:id="rId14"/>
    <p:sldId id="272" r:id="rId15"/>
    <p:sldId id="273" r:id="rId16"/>
    <p:sldId id="274" r:id="rId17"/>
    <p:sldId id="275" r:id="rId18"/>
    <p:sldId id="264" r:id="rId19"/>
    <p:sldId id="277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Река времени : Игрушки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752600"/>
            <a:ext cx="8291264" cy="4988768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 smtClean="0"/>
              <a:t>Педагогический проект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b="8889"/>
          <a:stretch/>
        </p:blipFill>
        <p:spPr>
          <a:xfrm>
            <a:off x="467544" y="1628800"/>
            <a:ext cx="8244408" cy="417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72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79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Рассказ воспитателя об игрушках разных времен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32" y="3068960"/>
            <a:ext cx="5112568" cy="3892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" y="1124744"/>
            <a:ext cx="43592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59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399" y="2606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Чтение художественной литературы «Когда бабушка и дедушка были маленькими»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203" y="2124531"/>
            <a:ext cx="4541912" cy="3406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68" y="4365104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837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НОД Речевое развитие «Моя любимая игрушка»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4090" y="1932814"/>
            <a:ext cx="4160299" cy="312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 b="13837"/>
          <a:stretch/>
        </p:blipFill>
        <p:spPr>
          <a:xfrm rot="5400000">
            <a:off x="-405787" y="3942291"/>
            <a:ext cx="3342692" cy="1884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/>
        </p:blipFill>
        <p:spPr>
          <a:xfrm>
            <a:off x="2051720" y="1412776"/>
            <a:ext cx="3343627" cy="229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933056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НОД Изобразительная деятельность </a:t>
            </a:r>
            <a:br>
              <a:rPr lang="ru-RU" dirty="0" smtClean="0"/>
            </a:br>
            <a:r>
              <a:rPr lang="ru-RU" dirty="0" smtClean="0"/>
              <a:t>Рисование «Самая лучшая игрушка»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7279" y="1637913"/>
            <a:ext cx="2919686" cy="218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b="10167"/>
          <a:stretch/>
        </p:blipFill>
        <p:spPr>
          <a:xfrm>
            <a:off x="1867125" y="1268759"/>
            <a:ext cx="3383601" cy="238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955" y="3628460"/>
            <a:ext cx="3323861" cy="24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161" y="4311185"/>
            <a:ext cx="2543605" cy="1907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2020" r="5379" b="7778"/>
          <a:stretch/>
        </p:blipFill>
        <p:spPr>
          <a:xfrm rot="5400000">
            <a:off x="2703999" y="3917553"/>
            <a:ext cx="2886434" cy="239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5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Инсценировка стихотворений из цикла             А. </a:t>
            </a:r>
            <a:r>
              <a:rPr lang="ru-RU" dirty="0" err="1" smtClean="0"/>
              <a:t>Барто</a:t>
            </a:r>
            <a:r>
              <a:rPr lang="ru-RU" dirty="0" smtClean="0"/>
              <a:t> «Игрушки»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7"/>
          <a:stretch/>
        </p:blipFill>
        <p:spPr>
          <a:xfrm>
            <a:off x="2195736" y="1556792"/>
            <a:ext cx="4536504" cy="295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3260" y="1608543"/>
            <a:ext cx="2745750" cy="192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t="18182" r="15606" b="11111"/>
          <a:stretch/>
        </p:blipFill>
        <p:spPr>
          <a:xfrm rot="5400000">
            <a:off x="-48954" y="3895574"/>
            <a:ext cx="3072974" cy="232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r="11515" b="15152"/>
          <a:stretch/>
        </p:blipFill>
        <p:spPr>
          <a:xfrm rot="5400000">
            <a:off x="6136739" y="3939279"/>
            <a:ext cx="2759917" cy="2721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0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Подвижные игры «Передай, не урони»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 r="8960" b="8250"/>
          <a:stretch/>
        </p:blipFill>
        <p:spPr>
          <a:xfrm>
            <a:off x="251520" y="1340768"/>
            <a:ext cx="4528298" cy="316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t="11418" r="5743" b="10977"/>
          <a:stretch/>
        </p:blipFill>
        <p:spPr>
          <a:xfrm>
            <a:off x="3563888" y="3140968"/>
            <a:ext cx="5380501" cy="3563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9596" r="4091"/>
          <a:stretch/>
        </p:blipFill>
        <p:spPr>
          <a:xfrm>
            <a:off x="611560" y="4653136"/>
            <a:ext cx="2592288" cy="185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67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«Мой веселый, звонкий мяч»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t="14476" r="20155"/>
          <a:stretch/>
        </p:blipFill>
        <p:spPr>
          <a:xfrm rot="5400000">
            <a:off x="624267" y="2624205"/>
            <a:ext cx="3740727" cy="3910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8788" r="10000"/>
          <a:stretch/>
        </p:blipFill>
        <p:spPr>
          <a:xfrm rot="5400000">
            <a:off x="4825642" y="2023230"/>
            <a:ext cx="3838107" cy="304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48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Самостоятельные игры с любимыми игрушками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8156" y="2784521"/>
            <a:ext cx="4439816" cy="332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528" y="414908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639994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6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377" y="0"/>
            <a:ext cx="8534400" cy="758952"/>
          </a:xfrm>
        </p:spPr>
        <p:txBody>
          <a:bodyPr/>
          <a:lstStyle/>
          <a:p>
            <a:r>
              <a:rPr lang="ru-RU" dirty="0" smtClean="0"/>
              <a:t>Продукт проекта – Река времени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b="7879"/>
          <a:stretch/>
        </p:blipFill>
        <p:spPr>
          <a:xfrm>
            <a:off x="251520" y="3645024"/>
            <a:ext cx="5796136" cy="299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4848" b="8687"/>
          <a:stretch/>
        </p:blipFill>
        <p:spPr>
          <a:xfrm>
            <a:off x="5387992" y="964723"/>
            <a:ext cx="3380331" cy="254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r="6970" b="15556"/>
          <a:stretch/>
        </p:blipFill>
        <p:spPr>
          <a:xfrm rot="5400000">
            <a:off x="6194388" y="4054599"/>
            <a:ext cx="2675161" cy="217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6" t="16654" b="11206"/>
          <a:stretch/>
        </p:blipFill>
        <p:spPr>
          <a:xfrm>
            <a:off x="1043608" y="1084984"/>
            <a:ext cx="2984413" cy="230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9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332656"/>
            <a:ext cx="8534400" cy="758952"/>
          </a:xfrm>
        </p:spPr>
        <p:txBody>
          <a:bodyPr/>
          <a:lstStyle/>
          <a:p>
            <a:r>
              <a:rPr lang="ru-RU" dirty="0" smtClean="0"/>
              <a:t>Результаты проведения проекта: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6282" y="380662"/>
            <a:ext cx="211223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1628800"/>
            <a:ext cx="8496944" cy="486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D16349"/>
              </a:buClr>
              <a:buSzPct val="85000"/>
            </a:pPr>
            <a:r>
              <a:rPr lang="ru-RU" sz="2700" dirty="0" smtClean="0">
                <a:solidFill>
                  <a:prstClr val="black"/>
                </a:solidFill>
              </a:rPr>
              <a:t>      </a:t>
            </a:r>
            <a:r>
              <a:rPr lang="ru-RU" sz="2400" dirty="0" smtClean="0">
                <a:solidFill>
                  <a:prstClr val="black"/>
                </a:solidFill>
              </a:rPr>
              <a:t>Созданы </a:t>
            </a:r>
            <a:r>
              <a:rPr lang="ru-RU" sz="2400" dirty="0">
                <a:solidFill>
                  <a:prstClr val="black"/>
                </a:solidFill>
              </a:rPr>
              <a:t>условия для формирования у детей пространственно-временных представлений средствами познавательно-исследовательской, игровой и продуктивной </a:t>
            </a:r>
            <a:r>
              <a:rPr lang="ru-RU" sz="2400" dirty="0" smtClean="0">
                <a:solidFill>
                  <a:prstClr val="black"/>
                </a:solidFill>
              </a:rPr>
              <a:t>деятельности:</a:t>
            </a:r>
            <a:endParaRPr lang="ru-RU" sz="2400" dirty="0">
              <a:solidFill>
                <a:prstClr val="black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400" dirty="0" smtClean="0">
                <a:solidFill>
                  <a:prstClr val="black"/>
                </a:solidFill>
              </a:rPr>
              <a:t>Дети учатся </a:t>
            </a:r>
            <a:r>
              <a:rPr lang="ru-RU" sz="2400" dirty="0">
                <a:solidFill>
                  <a:prstClr val="black"/>
                </a:solidFill>
              </a:rPr>
              <a:t>ориентироваться во временных </a:t>
            </a:r>
            <a:r>
              <a:rPr lang="ru-RU" sz="2400" dirty="0" smtClean="0">
                <a:solidFill>
                  <a:prstClr val="black"/>
                </a:solidFill>
              </a:rPr>
              <a:t>отношениях</a:t>
            </a:r>
            <a:endParaRPr lang="ru-RU" sz="2400" dirty="0">
              <a:solidFill>
                <a:prstClr val="black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400" dirty="0" smtClean="0">
                <a:solidFill>
                  <a:prstClr val="black"/>
                </a:solidFill>
              </a:rPr>
              <a:t>Формируются </a:t>
            </a:r>
            <a:r>
              <a:rPr lang="ru-RU" sz="2400" dirty="0">
                <a:solidFill>
                  <a:prstClr val="black"/>
                </a:solidFill>
              </a:rPr>
              <a:t>первоначальные представления о семье</a:t>
            </a:r>
          </a:p>
          <a:p>
            <a:pPr marL="274320" lvl="0" indent="-274320">
              <a:spcBef>
                <a:spcPct val="20000"/>
              </a:spcBef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400" dirty="0" smtClean="0">
                <a:solidFill>
                  <a:prstClr val="black"/>
                </a:solidFill>
              </a:rPr>
              <a:t>У </a:t>
            </a:r>
            <a:r>
              <a:rPr lang="ru-RU" sz="2400" dirty="0">
                <a:solidFill>
                  <a:prstClr val="black"/>
                </a:solidFill>
              </a:rPr>
              <a:t>детей </a:t>
            </a:r>
            <a:r>
              <a:rPr lang="ru-RU" sz="2400" dirty="0" smtClean="0">
                <a:solidFill>
                  <a:prstClr val="black"/>
                </a:solidFill>
              </a:rPr>
              <a:t>появился интерес </a:t>
            </a:r>
            <a:r>
              <a:rPr lang="ru-RU" sz="2400" dirty="0">
                <a:solidFill>
                  <a:prstClr val="black"/>
                </a:solidFill>
              </a:rPr>
              <a:t>к </a:t>
            </a:r>
            <a:r>
              <a:rPr lang="ru-RU" sz="2400" dirty="0" smtClean="0">
                <a:solidFill>
                  <a:prstClr val="black"/>
                </a:solidFill>
              </a:rPr>
              <a:t>истории </a:t>
            </a:r>
            <a:r>
              <a:rPr lang="ru-RU" sz="2400" dirty="0">
                <a:solidFill>
                  <a:prstClr val="black"/>
                </a:solidFill>
              </a:rPr>
              <a:t>своей семьи</a:t>
            </a:r>
          </a:p>
          <a:p>
            <a:pPr marL="274320" lvl="0" indent="-274320">
              <a:spcBef>
                <a:spcPct val="20000"/>
              </a:spcBef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400" dirty="0" smtClean="0">
                <a:solidFill>
                  <a:prstClr val="black"/>
                </a:solidFill>
              </a:rPr>
              <a:t>Дети умеют составлять простой рассказ </a:t>
            </a:r>
            <a:r>
              <a:rPr lang="ru-RU" sz="2400" dirty="0">
                <a:solidFill>
                  <a:prstClr val="black"/>
                </a:solidFill>
              </a:rPr>
              <a:t>о предмете(своей любимой игрушке), </a:t>
            </a:r>
            <a:r>
              <a:rPr lang="ru-RU" sz="2400" dirty="0" smtClean="0">
                <a:solidFill>
                  <a:prstClr val="black"/>
                </a:solidFill>
              </a:rPr>
              <a:t>словарный запас пополнился словами «давно», «сейчас», «старинная игрушка» и </a:t>
            </a:r>
            <a:r>
              <a:rPr lang="ru-RU" sz="2400" dirty="0">
                <a:solidFill>
                  <a:prstClr val="black"/>
                </a:solidFill>
              </a:rPr>
              <a:t>пр.</a:t>
            </a:r>
          </a:p>
        </p:txBody>
      </p:sp>
    </p:spTree>
    <p:extLst>
      <p:ext uri="{BB962C8B-B14F-4D97-AF65-F5344CB8AC3E}">
        <p14:creationId xmlns:p14="http://schemas.microsoft.com/office/powerpoint/2010/main" val="28532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Рабочая группа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воспитатель Скопицкая О.В.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УЧАСТНИКИ </a:t>
            </a:r>
            <a:r>
              <a:rPr lang="ru-RU" dirty="0"/>
              <a:t>ПРОЕКТА:</a:t>
            </a:r>
          </a:p>
          <a:p>
            <a:r>
              <a:rPr lang="ru-RU" dirty="0"/>
              <a:t> дети</a:t>
            </a:r>
          </a:p>
          <a:p>
            <a:r>
              <a:rPr lang="ru-RU" dirty="0"/>
              <a:t> </a:t>
            </a:r>
            <a:r>
              <a:rPr lang="ru-RU" dirty="0" smtClean="0"/>
              <a:t>воспитатель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77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86" y="2321215"/>
            <a:ext cx="4223792" cy="3167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18586" b="10707"/>
          <a:stretch/>
        </p:blipFill>
        <p:spPr>
          <a:xfrm rot="5400000">
            <a:off x="4682250" y="2727584"/>
            <a:ext cx="4499992" cy="2590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3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/>
              <a:t>Актуальность проекта:</a:t>
            </a:r>
            <a:br>
              <a:rPr lang="ru-RU" dirty="0"/>
            </a:br>
            <a:r>
              <a:rPr lang="ru-RU" dirty="0"/>
              <a:t>высокая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556792"/>
            <a:ext cx="8590728" cy="4638256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ru-RU" sz="2400" dirty="0"/>
              <a:t>В дошкольном возрасте игра – ведущий </a:t>
            </a:r>
            <a:r>
              <a:rPr lang="ru-RU" sz="2400" dirty="0" smtClean="0"/>
              <a:t>вид деятельности </a:t>
            </a:r>
            <a:r>
              <a:rPr lang="ru-RU" sz="2400" dirty="0"/>
              <a:t>детей. </a:t>
            </a:r>
            <a:r>
              <a:rPr lang="ru-RU" sz="2400" dirty="0" smtClean="0"/>
              <a:t>Игрушка </a:t>
            </a:r>
            <a:r>
              <a:rPr lang="ru-RU" sz="2400" dirty="0"/>
              <a:t>в </a:t>
            </a:r>
            <a:r>
              <a:rPr lang="ru-RU" sz="2400" dirty="0" smtClean="0"/>
              <a:t>жизни ребёнка - </a:t>
            </a:r>
            <a:r>
              <a:rPr lang="ru-RU" sz="2400" dirty="0"/>
              <a:t>незаменимая вещь. Игрушка может </a:t>
            </a:r>
            <a:r>
              <a:rPr lang="ru-RU" sz="2400" dirty="0" smtClean="0"/>
              <a:t>вызвать интерес к игре, </a:t>
            </a:r>
            <a:r>
              <a:rPr lang="ru-RU" sz="2400" dirty="0"/>
              <a:t>а игра, иной раз, требует для </a:t>
            </a:r>
            <a:r>
              <a:rPr lang="ru-RU" sz="2400" dirty="0" smtClean="0"/>
              <a:t>развития новую </a:t>
            </a:r>
            <a:r>
              <a:rPr lang="ru-RU" sz="2400" dirty="0"/>
              <a:t>игрушку. </a:t>
            </a:r>
            <a:r>
              <a:rPr lang="ru-RU" sz="2400" dirty="0" smtClean="0"/>
              <a:t>И каждому ребёнку очень любопытно узнать</a:t>
            </a:r>
            <a:r>
              <a:rPr lang="ru-RU" sz="2400" dirty="0"/>
              <a:t>, что же было , когда его не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ru-RU" sz="2400" dirty="0" smtClean="0"/>
              <a:t>было. Путешествие </a:t>
            </a:r>
            <a:r>
              <a:rPr lang="ru-RU" sz="2400" dirty="0"/>
              <a:t>по «</a:t>
            </a:r>
            <a:r>
              <a:rPr lang="ru-RU" sz="2400" dirty="0" smtClean="0"/>
              <a:t>Реке Времени» подскажет, какими игрушками играли его папа, мама, бабушки и дедушки.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994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/>
          </a:bodyPr>
          <a:lstStyle/>
          <a:p>
            <a:r>
              <a:rPr lang="ru-RU" dirty="0" smtClean="0"/>
              <a:t>Теоретическое обоснование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Всеобщая декларация прав человека</a:t>
            </a:r>
          </a:p>
          <a:p>
            <a:r>
              <a:rPr lang="ru-RU" dirty="0"/>
              <a:t>Декларация прав ребенка</a:t>
            </a:r>
          </a:p>
          <a:p>
            <a:r>
              <a:rPr lang="ru-RU" dirty="0"/>
              <a:t>Конституция Российской Федерации</a:t>
            </a:r>
          </a:p>
          <a:p>
            <a:r>
              <a:rPr lang="ru-RU" dirty="0"/>
              <a:t>Семейный кодекс РФ</a:t>
            </a:r>
          </a:p>
          <a:p>
            <a:r>
              <a:rPr lang="ru-RU" dirty="0"/>
              <a:t>Закон РФ «Об Образовании» от 10.07.1992 г. № 3266-1 (в редакции от 08.12.2010 N 337-ФЗ)</a:t>
            </a:r>
          </a:p>
          <a:p>
            <a:r>
              <a:rPr lang="ru-RU" dirty="0"/>
              <a:t>Требования ФГОС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60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оздать </a:t>
            </a:r>
            <a:r>
              <a:rPr lang="ru-RU" dirty="0"/>
              <a:t>условия для </a:t>
            </a:r>
            <a:r>
              <a:rPr lang="ru-RU" dirty="0" smtClean="0"/>
              <a:t>формирования </a:t>
            </a:r>
            <a:r>
              <a:rPr lang="ru-RU" dirty="0"/>
              <a:t>у детей </a:t>
            </a:r>
            <a:r>
              <a:rPr lang="ru-RU" dirty="0" smtClean="0"/>
              <a:t>пространственно-временных представлений </a:t>
            </a:r>
            <a:r>
              <a:rPr lang="ru-RU" dirty="0"/>
              <a:t>средствами познавательно-исследовательской, </a:t>
            </a:r>
            <a:r>
              <a:rPr lang="ru-RU" dirty="0" smtClean="0"/>
              <a:t>игровой и </a:t>
            </a:r>
            <a:r>
              <a:rPr lang="ru-RU" dirty="0"/>
              <a:t>продуктивной </a:t>
            </a:r>
            <a:r>
              <a:rPr lang="ru-RU" dirty="0" smtClean="0"/>
              <a:t>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Учить детей ориентироваться во временных отношениях – «давно»</a:t>
            </a:r>
            <a:r>
              <a:rPr lang="ru-RU" dirty="0" smtClean="0"/>
              <a:t>, «недавно», «раньше»,     «сейчас»</a:t>
            </a:r>
          </a:p>
          <a:p>
            <a:r>
              <a:rPr lang="ru-RU" dirty="0" smtClean="0"/>
              <a:t>Формировать первоначальные представления о семье</a:t>
            </a:r>
          </a:p>
          <a:p>
            <a:r>
              <a:rPr lang="ru-RU" dirty="0" smtClean="0"/>
              <a:t>Воспитывать у детей интерес к историям своей семьи</a:t>
            </a:r>
          </a:p>
          <a:p>
            <a:r>
              <a:rPr lang="ru-RU" dirty="0" smtClean="0"/>
              <a:t>Побуждать детей составлять рассказы о предмете(своей любимой игрушке), развивать связную речь и пр.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728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Характеристика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Тип – игровой, творческий</a:t>
            </a:r>
          </a:p>
          <a:p>
            <a:r>
              <a:rPr lang="ru-RU" dirty="0"/>
              <a:t>По характеру - внутригрупповой </a:t>
            </a:r>
          </a:p>
          <a:p>
            <a:r>
              <a:rPr lang="ru-RU" dirty="0"/>
              <a:t>По количеству участников - коллективный</a:t>
            </a:r>
          </a:p>
          <a:p>
            <a:r>
              <a:rPr lang="ru-RU" dirty="0"/>
              <a:t>По продолжительности - краткосрочный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9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Формы проведения: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НОД</a:t>
            </a:r>
          </a:p>
          <a:p>
            <a:r>
              <a:rPr lang="ru-RU" dirty="0"/>
              <a:t> чтение художественной литературы</a:t>
            </a:r>
          </a:p>
          <a:p>
            <a:r>
              <a:rPr lang="ru-RU" dirty="0"/>
              <a:t> самостоятельная деятельность детей</a:t>
            </a:r>
          </a:p>
          <a:p>
            <a:r>
              <a:rPr lang="ru-RU" dirty="0"/>
              <a:t> художественно-продуктивная  деятельность</a:t>
            </a:r>
          </a:p>
          <a:p>
            <a:r>
              <a:rPr lang="ru-RU" dirty="0"/>
              <a:t> театрализация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1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реализации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принцип развивающего образования; </a:t>
            </a:r>
          </a:p>
          <a:p>
            <a:r>
              <a:rPr lang="ru-RU" dirty="0"/>
              <a:t> принцип необходимости и достаточности;</a:t>
            </a:r>
          </a:p>
          <a:p>
            <a:r>
              <a:rPr lang="ru-RU" dirty="0"/>
              <a:t> принцип интеграции образовательных областей в соответствии с возрастными возможностями и особенностями воспитанников; </a:t>
            </a:r>
          </a:p>
          <a:p>
            <a:r>
              <a:rPr lang="ru-RU" dirty="0"/>
              <a:t> комплексно-тематический принцип построения образовательного процесса;</a:t>
            </a:r>
          </a:p>
          <a:p>
            <a:r>
              <a:rPr lang="ru-RU" dirty="0"/>
              <a:t> решение программных образовательных задач в совместной деятельности взрослого и детей; </a:t>
            </a:r>
          </a:p>
          <a:p>
            <a:r>
              <a:rPr lang="ru-RU" dirty="0"/>
              <a:t> решение программных образовательных задач в самостоятельной деятельности детей</a:t>
            </a:r>
          </a:p>
        </p:txBody>
      </p:sp>
    </p:spTree>
    <p:extLst>
      <p:ext uri="{BB962C8B-B14F-4D97-AF65-F5344CB8AC3E}">
        <p14:creationId xmlns:p14="http://schemas.microsoft.com/office/powerpoint/2010/main" val="37781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170</TotalTime>
  <Words>422</Words>
  <Application>Microsoft Office PowerPoint</Application>
  <PresentationFormat>Экран (4:3)</PresentationFormat>
  <Paragraphs>70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Официальная</vt:lpstr>
      <vt:lpstr>Река времени : Игрушки </vt:lpstr>
      <vt:lpstr>Рабочая группа проекта:</vt:lpstr>
      <vt:lpstr>Актуальность проекта: высокая</vt:lpstr>
      <vt:lpstr>Теоретическое обоснование проекта</vt:lpstr>
      <vt:lpstr>Цель проекта:</vt:lpstr>
      <vt:lpstr>Задачи:</vt:lpstr>
      <vt:lpstr>Характеристика проекта:</vt:lpstr>
      <vt:lpstr>Формы проведения:</vt:lpstr>
      <vt:lpstr>Принципы реализации проекта:</vt:lpstr>
      <vt:lpstr>Рассказ воспитателя об игрушках разных времен</vt:lpstr>
      <vt:lpstr>Чтение художественной литературы «Когда бабушка и дедушка были маленькими»</vt:lpstr>
      <vt:lpstr>НОД Речевое развитие «Моя любимая игрушка»</vt:lpstr>
      <vt:lpstr>НОД Изобразительная деятельность  Рисование «Самая лучшая игрушка»</vt:lpstr>
      <vt:lpstr>Инсценировка стихотворений из цикла             А. Барто «Игрушки»</vt:lpstr>
      <vt:lpstr>Подвижные игры «Передай, не урони»</vt:lpstr>
      <vt:lpstr>«Мой веселый, звонкий мяч»</vt:lpstr>
      <vt:lpstr>Самостоятельные игры с любимыми игрушками</vt:lpstr>
      <vt:lpstr>Продукт проекта – Река времени</vt:lpstr>
      <vt:lpstr>Результаты проведения проекта: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Olyaa</dc:creator>
  <cp:lastModifiedBy>Olyaa</cp:lastModifiedBy>
  <cp:revision>16</cp:revision>
  <dcterms:created xsi:type="dcterms:W3CDTF">2020-02-26T18:08:10Z</dcterms:created>
  <dcterms:modified xsi:type="dcterms:W3CDTF">2020-02-27T04:59:38Z</dcterms:modified>
</cp:coreProperties>
</file>