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7" r:id="rId2"/>
    <p:sldId id="299" r:id="rId3"/>
    <p:sldId id="300" r:id="rId4"/>
    <p:sldId id="301" r:id="rId5"/>
    <p:sldId id="302" r:id="rId6"/>
    <p:sldId id="303" r:id="rId7"/>
    <p:sldId id="304" r:id="rId8"/>
    <p:sldId id="306" r:id="rId9"/>
    <p:sldId id="312" r:id="rId10"/>
    <p:sldId id="307" r:id="rId11"/>
    <p:sldId id="318" r:id="rId12"/>
    <p:sldId id="308" r:id="rId13"/>
    <p:sldId id="290" r:id="rId14"/>
    <p:sldId id="292" r:id="rId15"/>
    <p:sldId id="291" r:id="rId16"/>
    <p:sldId id="259" r:id="rId17"/>
    <p:sldId id="314" r:id="rId18"/>
    <p:sldId id="317" r:id="rId19"/>
    <p:sldId id="264" r:id="rId20"/>
    <p:sldId id="270" r:id="rId21"/>
    <p:sldId id="268" r:id="rId22"/>
    <p:sldId id="31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6D9F7-DBF1-46F1-91B0-29D5E2466DAC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160E-1EC7-4201-A0A2-A27E21F6E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160E-1EC7-4201-A0A2-A27E21F6E88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084C-66DD-49F1-9040-7EACFE742A1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481-CACC-4643-92A6-4D752D686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084C-66DD-49F1-9040-7EACFE742A1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481-CACC-4643-92A6-4D752D686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084C-66DD-49F1-9040-7EACFE742A1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481-CACC-4643-92A6-4D752D686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084C-66DD-49F1-9040-7EACFE742A1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481-CACC-4643-92A6-4D752D686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084C-66DD-49F1-9040-7EACFE742A1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481-CACC-4643-92A6-4D752D686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084C-66DD-49F1-9040-7EACFE742A1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481-CACC-4643-92A6-4D752D686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084C-66DD-49F1-9040-7EACFE742A1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481-CACC-4643-92A6-4D752D686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084C-66DD-49F1-9040-7EACFE742A1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481-CACC-4643-92A6-4D752D686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084C-66DD-49F1-9040-7EACFE742A1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481-CACC-4643-92A6-4D752D686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084C-66DD-49F1-9040-7EACFE742A1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481-CACC-4643-92A6-4D752D686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084C-66DD-49F1-9040-7EACFE742A1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9481-CACC-4643-92A6-4D752D686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C084C-66DD-49F1-9040-7EACFE742A1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9481-CACC-4643-92A6-4D752D686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72560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педагогический проект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«Жилище человека»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000636"/>
            <a:ext cx="3714776" cy="14287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dirty="0" smtClean="0"/>
              <a:t>Старшая группа</a:t>
            </a:r>
          </a:p>
          <a:p>
            <a:pPr>
              <a:buNone/>
            </a:pPr>
            <a:r>
              <a:rPr lang="ru-RU" sz="2800" dirty="0" smtClean="0"/>
              <a:t>МБДОУ № 362</a:t>
            </a:r>
          </a:p>
          <a:p>
            <a:pPr>
              <a:buNone/>
            </a:pPr>
            <a:r>
              <a:rPr lang="ru-RU" sz="2800" dirty="0" smtClean="0"/>
              <a:t>Воспитатель </a:t>
            </a:r>
            <a:r>
              <a:rPr lang="ru-RU" sz="2800" dirty="0" err="1" smtClean="0"/>
              <a:t>Темченко</a:t>
            </a:r>
            <a:r>
              <a:rPr lang="ru-RU" sz="2800" dirty="0" smtClean="0"/>
              <a:t> И.Б.</a:t>
            </a:r>
            <a:endParaRPr lang="ru-RU" sz="2800" dirty="0"/>
          </a:p>
        </p:txBody>
      </p:sp>
      <p:pic>
        <p:nvPicPr>
          <p:cNvPr id="1027" name="Picture 3" descr="C:\Users\Ира\Desktop\фото жилища\54e55a54-4162-418d-b6ec-cd1b8b765e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3929090" cy="25945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Организационный этап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pic>
        <p:nvPicPr>
          <p:cNvPr id="2050" name="Picture 2" descr="C:\Users\Ира\Desktop\фото жилище человека\cbb91004-e71b-4476-a6ab-1fa757735d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25651"/>
            <a:ext cx="2571768" cy="4517969"/>
          </a:xfrm>
          <a:prstGeom prst="rect">
            <a:avLst/>
          </a:prstGeom>
          <a:noFill/>
        </p:spPr>
      </p:pic>
      <p:pic>
        <p:nvPicPr>
          <p:cNvPr id="4" name="Picture 3" descr="C:\Users\Ира\Desktop\фото жилище человека\e820ef43-22f3-4380-b3a6-72b511bd26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88990"/>
            <a:ext cx="2571768" cy="45179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Рассмаривание</a:t>
            </a:r>
            <a:r>
              <a:rPr lang="ru-RU" dirty="0" smtClean="0">
                <a:solidFill>
                  <a:srgbClr val="FF0000"/>
                </a:solidFill>
              </a:rPr>
              <a:t> иллюстраций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Ира\Desktop\фото жилища\31161322-3cb0-4536-bbb6-98779d5482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00438"/>
            <a:ext cx="4580772" cy="2571768"/>
          </a:xfrm>
          <a:prstGeom prst="rect">
            <a:avLst/>
          </a:prstGeom>
          <a:noFill/>
        </p:spPr>
      </p:pic>
      <p:pic>
        <p:nvPicPr>
          <p:cNvPr id="4099" name="Picture 3" descr="C:\Users\Ира\Desktop\фото жилища\8bb53c98-0f31-4c77-8139-3b9db2bb412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736"/>
            <a:ext cx="2643206" cy="4643470"/>
          </a:xfrm>
          <a:prstGeom prst="rect">
            <a:avLst/>
          </a:prstGeom>
          <a:noFill/>
        </p:spPr>
      </p:pic>
      <p:pic>
        <p:nvPicPr>
          <p:cNvPr id="4100" name="Picture 4" descr="C:\Users\Ира\Desktop\фото жилища\3f6a544b-5a13-4a43-b0f6-0a726f834a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214422"/>
            <a:ext cx="1357322" cy="23897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Мы рисуем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750099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3074" name="Picture 2" descr="C:\Users\Ира\Desktop\фото жилище человека\e4e843e2-8625-437a-9b89-fd6aa7ecd6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662334"/>
            <a:ext cx="2428892" cy="4266972"/>
          </a:xfrm>
          <a:prstGeom prst="rect">
            <a:avLst/>
          </a:prstGeom>
          <a:noFill/>
        </p:spPr>
      </p:pic>
      <p:pic>
        <p:nvPicPr>
          <p:cNvPr id="3075" name="Picture 3" descr="C:\Users\Ира\Desktop\фото жилище человека\dbdf2711-4dce-401f-9b55-bf8c786673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36836"/>
            <a:ext cx="2500330" cy="4392470"/>
          </a:xfrm>
          <a:prstGeom prst="rect">
            <a:avLst/>
          </a:prstGeom>
          <a:noFill/>
        </p:spPr>
      </p:pic>
      <p:pic>
        <p:nvPicPr>
          <p:cNvPr id="3076" name="Picture 4" descr="C:\Users\Ира\Desktop\фото жилище человека\ac60895c-8b40-4476-ad4b-bbdb69df66c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508331"/>
            <a:ext cx="2428892" cy="42669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86808" cy="107157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Мы рисуем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Ира\Desktop\фото жилище человека\50686fef-9c56-48b2-ae38-8a3852f5ee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2480533" cy="4357694"/>
          </a:xfrm>
          <a:prstGeom prst="rect">
            <a:avLst/>
          </a:prstGeom>
          <a:noFill/>
        </p:spPr>
      </p:pic>
      <p:pic>
        <p:nvPicPr>
          <p:cNvPr id="4100" name="Picture 4" descr="C:\Users\Ира\Desktop\фото жилище человека\5130ffaf-f719-4d39-8d9b-bae0b082c4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2412753" cy="4238620"/>
          </a:xfrm>
          <a:prstGeom prst="rect">
            <a:avLst/>
          </a:prstGeom>
          <a:noFill/>
        </p:spPr>
      </p:pic>
      <p:pic>
        <p:nvPicPr>
          <p:cNvPr id="4101" name="Picture 5" descr="C:\Users\Ира\Desktop\фото жилище человека\94f6b7e0-782e-4ce8-9270-69db5abde96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85926"/>
            <a:ext cx="2461548" cy="43243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072362" cy="1000132"/>
          </a:xfrm>
        </p:spPr>
        <p:txBody>
          <a:bodyPr>
            <a:noAutofit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Создание макета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Ира\Desktop\фото жилище человека\837f2694-7ec2-4f2e-abae-0276f98b0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393958"/>
            <a:ext cx="2500330" cy="4392472"/>
          </a:xfrm>
          <a:prstGeom prst="rect">
            <a:avLst/>
          </a:prstGeom>
          <a:noFill/>
        </p:spPr>
      </p:pic>
      <p:pic>
        <p:nvPicPr>
          <p:cNvPr id="6147" name="Picture 3" descr="C:\Users\Ира\Desktop\фото жилище человека\f3957ee7-7903-4cce-8c35-22a79e157f9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5772965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72494" cy="114300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Дом в котором я живу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Ира\Desktop\фото жилище человека\3cd81fc9-7520-4a2b-bd02-e7d760031c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91394"/>
            <a:ext cx="7786788" cy="44324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Конструирование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Ира\Desktop\фото жилище человека\f1bacc5c-8d37-45f8-bf58-f870ed905e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5072098" cy="2887194"/>
          </a:xfrm>
          <a:prstGeom prst="rect">
            <a:avLst/>
          </a:prstGeom>
          <a:noFill/>
        </p:spPr>
      </p:pic>
      <p:pic>
        <p:nvPicPr>
          <p:cNvPr id="7171" name="Picture 3" descr="C:\Users\Ира\Desktop\фото жилище человека\3bd45428-7f3a-4ec4-8b6d-a9df531839c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117171"/>
            <a:ext cx="2928958" cy="5145467"/>
          </a:xfrm>
          <a:prstGeom prst="rect">
            <a:avLst/>
          </a:prstGeom>
          <a:noFill/>
        </p:spPr>
      </p:pic>
      <p:pic>
        <p:nvPicPr>
          <p:cNvPr id="5122" name="Picture 2" descr="C:\Users\Ира\Desktop\фото жилища\43031aec-ac58-48d4-b6b2-732249d6e3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142984"/>
            <a:ext cx="3143272" cy="19814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FF0000"/>
                </a:solidFill>
              </a:rPr>
              <a:t>Нод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Ира\Desktop\фото жилище человека\32c178ec-ed6e-4830-8c8e-b248297c49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071942"/>
            <a:ext cx="4500594" cy="2489339"/>
          </a:xfrm>
          <a:prstGeom prst="rect">
            <a:avLst/>
          </a:prstGeom>
          <a:noFill/>
        </p:spPr>
      </p:pic>
      <p:pic>
        <p:nvPicPr>
          <p:cNvPr id="5" name="Picture 3" descr="C:\Users\Ира\Desktop\фото жилище человека\308c6a60-447a-450f-a7a9-dea94ac3bfc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86512" y="642918"/>
            <a:ext cx="2500330" cy="4392472"/>
          </a:xfrm>
          <a:prstGeom prst="rect">
            <a:avLst/>
          </a:prstGeom>
          <a:noFill/>
        </p:spPr>
      </p:pic>
      <p:pic>
        <p:nvPicPr>
          <p:cNvPr id="6" name="Picture 2" descr="C:\Users\Ира\Desktop\фото жилище человека\395d2251-0e6c-4bd2-bebb-04cc9cacdcf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94"/>
            <a:ext cx="2033235" cy="3571900"/>
          </a:xfrm>
          <a:prstGeom prst="rect">
            <a:avLst/>
          </a:prstGeom>
          <a:noFill/>
        </p:spPr>
      </p:pic>
      <p:pic>
        <p:nvPicPr>
          <p:cNvPr id="7" name="Picture 2" descr="C:\Users\Ира\Desktop\фото жилище человека\39a78d0c-5ec3-4563-b0c2-751e31faa0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714488"/>
            <a:ext cx="3857652" cy="21958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Лепка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Ира\Desktop\фото жилища\d7e10ca1-9a63-4bb5-9d4f-56c2e0f260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2786082" cy="4894468"/>
          </a:xfrm>
          <a:prstGeom prst="rect">
            <a:avLst/>
          </a:prstGeom>
          <a:noFill/>
        </p:spPr>
      </p:pic>
      <p:pic>
        <p:nvPicPr>
          <p:cNvPr id="2051" name="Picture 3" descr="C:\Users\Ира\Desktop\фото жилища\bd97eb45-1a61-4781-81eb-a8499cf43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357298"/>
            <a:ext cx="2815784" cy="49466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Самостоятельная деятельность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Ира\Desktop\фото жилища\903ba3d7-5652-4b7f-9989-aeb187b33a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097430" cy="40400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 проекта: высокая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1537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dirty="0" smtClean="0"/>
              <a:t>Необходимо воспитывать любовь к своему дому, а также знакомить детей с историей возникновения  жилищ , из материалов которых они построены, разновидности домов, дать представление о праве на жилье.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Игры на внимание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Ира\Desktop\фото жилище человека\81b2245c-8adf-4d5c-a790-6050b4a4b2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547154" cy="42960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ЗАКЛЮЧИТЕЛЬНЫЙ ЭТАП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Ира\Desktop\фото жилище человека\62382838-6382-4163-acc0-7b310f033f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1500174"/>
            <a:ext cx="7535963" cy="42897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Результаты работы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 Дети проявляют потребность в сотрудничестве в процессе группового взаимодействия, уважать мнение друг друга.</a:t>
            </a:r>
          </a:p>
          <a:p>
            <a:r>
              <a:rPr lang="ru-RU" dirty="0" smtClean="0"/>
              <a:t>Дети проявляют познавательный интерес; умеют работать в группе.</a:t>
            </a:r>
          </a:p>
          <a:p>
            <a:r>
              <a:rPr lang="ru-RU" dirty="0" smtClean="0"/>
              <a:t>Дети демонстрируют умение логически рассуждать; активно говорят вступают в диалог с воспитателем.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Цель проекта: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00174"/>
            <a:ext cx="8143932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/>
              <a:t>- создание условий  для развития у детей познавательной активности  и представлений об истории жилища человека</a:t>
            </a:r>
            <a:endParaRPr lang="ru-RU" dirty="0"/>
          </a:p>
        </p:txBody>
      </p:sp>
      <p:pic>
        <p:nvPicPr>
          <p:cNvPr id="6146" name="Picture 2" descr="C:\Users\Ира\Desktop\фото жилища\c53e4806-5c9d-4e5c-8675-30d0b50278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00438"/>
            <a:ext cx="5541778" cy="25002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86834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Задачи: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358" y="1214422"/>
            <a:ext cx="7829608" cy="484030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Обучающие задачи: </a:t>
            </a:r>
            <a:r>
              <a:rPr lang="ru-RU" sz="2400" dirty="0" smtClean="0"/>
              <a:t>формировать элементарные представления об истории человечества через знакомство с историей жилищ человека</a:t>
            </a:r>
          </a:p>
          <a:p>
            <a:r>
              <a:rPr lang="ru-RU" sz="2400" b="1" dirty="0" smtClean="0"/>
              <a:t>Развивающие задачи: </a:t>
            </a:r>
            <a:r>
              <a:rPr lang="ru-RU" sz="2400" dirty="0" smtClean="0"/>
              <a:t>Развивать диалогическую речь,</a:t>
            </a:r>
          </a:p>
          <a:p>
            <a:pPr>
              <a:buNone/>
            </a:pPr>
            <a:r>
              <a:rPr lang="ru-RU" sz="2400" dirty="0" smtClean="0"/>
              <a:t>      умение делать предположения и умозаключения</a:t>
            </a:r>
          </a:p>
          <a:p>
            <a:r>
              <a:rPr lang="ru-RU" sz="2400" b="1" dirty="0" smtClean="0"/>
              <a:t>Воспитательные задачи: </a:t>
            </a:r>
            <a:r>
              <a:rPr lang="ru-RU" sz="2400" dirty="0" smtClean="0"/>
              <a:t>воспитывать интерес к </a:t>
            </a:r>
          </a:p>
          <a:p>
            <a:pPr>
              <a:buNone/>
            </a:pPr>
            <a:r>
              <a:rPr lang="ru-RU" sz="2400" dirty="0" smtClean="0"/>
              <a:t>     истории развития человечества, инициативность,</a:t>
            </a:r>
          </a:p>
          <a:p>
            <a:pPr>
              <a:buNone/>
            </a:pPr>
            <a:r>
              <a:rPr lang="ru-RU" sz="2400" dirty="0" smtClean="0"/>
              <a:t>      формирование коммуникативных качеств,   дружелюбия</a:t>
            </a:r>
            <a:endParaRPr lang="ru-RU" sz="24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Характеристика проекта: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00240"/>
            <a:ext cx="7786742" cy="428628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-Тип проекта: </a:t>
            </a:r>
            <a:r>
              <a:rPr lang="ru-RU" dirty="0" smtClean="0"/>
              <a:t>познавательно-творческий</a:t>
            </a:r>
          </a:p>
          <a:p>
            <a:pPr>
              <a:buNone/>
            </a:pPr>
            <a:r>
              <a:rPr lang="ru-RU" b="1" dirty="0" smtClean="0"/>
              <a:t>-По </a:t>
            </a:r>
            <a:r>
              <a:rPr lang="ru-RU" b="1" dirty="0" err="1" smtClean="0"/>
              <a:t>характеру</a:t>
            </a:r>
            <a:r>
              <a:rPr lang="ru-RU" dirty="0" err="1" smtClean="0"/>
              <a:t>-внутри</a:t>
            </a:r>
            <a:r>
              <a:rPr lang="ru-RU" dirty="0" smtClean="0"/>
              <a:t> ДОУ</a:t>
            </a:r>
          </a:p>
          <a:p>
            <a:pPr>
              <a:buNone/>
            </a:pPr>
            <a:r>
              <a:rPr lang="ru-RU" b="1" dirty="0" smtClean="0"/>
              <a:t>-По количеству </a:t>
            </a:r>
            <a:r>
              <a:rPr lang="ru-RU" b="1" dirty="0" err="1" smtClean="0"/>
              <a:t>участников</a:t>
            </a:r>
            <a:r>
              <a:rPr lang="ru-RU" dirty="0" err="1" smtClean="0"/>
              <a:t>-коллективный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-По </a:t>
            </a:r>
            <a:r>
              <a:rPr lang="ru-RU" b="1" dirty="0" err="1" smtClean="0"/>
              <a:t>продолжительности-</a:t>
            </a:r>
            <a:r>
              <a:rPr lang="ru-RU" dirty="0" err="1" smtClean="0"/>
              <a:t>краткосрочный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Формы проведения: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71612"/>
            <a:ext cx="7643866" cy="4554551"/>
          </a:xfrm>
        </p:spPr>
        <p:txBody>
          <a:bodyPr>
            <a:normAutofit/>
          </a:bodyPr>
          <a:lstStyle/>
          <a:p>
            <a:r>
              <a:rPr lang="ru-RU" dirty="0" smtClean="0"/>
              <a:t>НОД</a:t>
            </a:r>
          </a:p>
          <a:p>
            <a:r>
              <a:rPr lang="ru-RU" dirty="0" smtClean="0"/>
              <a:t>Чтение художественной литературы</a:t>
            </a:r>
          </a:p>
          <a:p>
            <a:r>
              <a:rPr lang="ru-RU" dirty="0" smtClean="0"/>
              <a:t>Самостоятельная деятельность детей</a:t>
            </a:r>
          </a:p>
          <a:p>
            <a:r>
              <a:rPr lang="ru-RU" dirty="0" smtClean="0"/>
              <a:t>Художественно-продуктивная деятельность</a:t>
            </a:r>
          </a:p>
          <a:p>
            <a:r>
              <a:rPr lang="ru-RU" dirty="0" smtClean="0"/>
              <a:t>Работа с родителями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Планируемые результаты: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7643866" cy="4411675"/>
          </a:xfrm>
        </p:spPr>
        <p:txBody>
          <a:bodyPr>
            <a:normAutofit/>
          </a:bodyPr>
          <a:lstStyle/>
          <a:p>
            <a:r>
              <a:rPr lang="ru-RU" dirty="0" smtClean="0"/>
              <a:t>Сформировать у детей знания о различных видов домов, об истории их возникновения</a:t>
            </a:r>
          </a:p>
          <a:p>
            <a:r>
              <a:rPr lang="ru-RU" dirty="0" smtClean="0"/>
              <a:t>Систематизировать представления детей о назначении дома, осознать значимость дома в жизни каждого человека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Сроки реализации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85860"/>
            <a:ext cx="7715304" cy="484030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5400" dirty="0" smtClean="0"/>
              <a:t>     </a:t>
            </a:r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     </a:t>
            </a:r>
          </a:p>
          <a:p>
            <a:pPr>
              <a:buNone/>
            </a:pPr>
            <a:r>
              <a:rPr lang="ru-RU" sz="5400" dirty="0" smtClean="0"/>
              <a:t>            </a:t>
            </a:r>
          </a:p>
          <a:p>
            <a:pPr>
              <a:buNone/>
            </a:pPr>
            <a:r>
              <a:rPr lang="ru-RU" sz="4800" dirty="0" smtClean="0"/>
              <a:t>             С3 по 17февраля</a:t>
            </a:r>
          </a:p>
          <a:p>
            <a:pPr>
              <a:buNone/>
            </a:pPr>
            <a:r>
              <a:rPr lang="ru-RU" sz="4800" dirty="0" smtClean="0"/>
              <a:t>                      2020г. </a:t>
            </a:r>
            <a:endParaRPr lang="ru-RU" sz="4800" dirty="0"/>
          </a:p>
        </p:txBody>
      </p:sp>
      <p:pic>
        <p:nvPicPr>
          <p:cNvPr id="4" name="Picture 2" descr="C:\Users\Ира\Desktop\фото жилище человека\4c2911e5-3401-427a-971c-9d2aa24d63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85860"/>
            <a:ext cx="6000792" cy="34158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Различные формы работы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7643866" cy="455455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Комплексная   и интегрированная НОД</a:t>
            </a:r>
          </a:p>
          <a:p>
            <a:r>
              <a:rPr lang="ru-RU" dirty="0" smtClean="0"/>
              <a:t>Развлечения</a:t>
            </a:r>
          </a:p>
          <a:p>
            <a:r>
              <a:rPr lang="ru-RU" dirty="0" smtClean="0"/>
              <a:t>Игры</a:t>
            </a:r>
          </a:p>
          <a:p>
            <a:r>
              <a:rPr lang="ru-RU" dirty="0" smtClean="0"/>
              <a:t>Продуктивная деятельность</a:t>
            </a:r>
          </a:p>
          <a:p>
            <a:r>
              <a:rPr lang="ru-RU" dirty="0" smtClean="0"/>
              <a:t>Выставка рисунков</a:t>
            </a:r>
          </a:p>
          <a:p>
            <a:r>
              <a:rPr lang="ru-RU" dirty="0" smtClean="0"/>
              <a:t>Рассматривание альбомов, иллюстраций</a:t>
            </a:r>
          </a:p>
          <a:p>
            <a:r>
              <a:rPr lang="ru-RU" dirty="0" smtClean="0"/>
              <a:t>Взаимодействия с родителями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201</Words>
  <Application>Microsoft Office PowerPoint</Application>
  <PresentationFormat>Экран (4:3)</PresentationFormat>
  <Paragraphs>64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педагогический проект «Жилище человека»</vt:lpstr>
      <vt:lpstr>Актуальность проекта: высокая</vt:lpstr>
      <vt:lpstr>Цель проекта:</vt:lpstr>
      <vt:lpstr>Задачи:</vt:lpstr>
      <vt:lpstr>Характеристика проекта:</vt:lpstr>
      <vt:lpstr>Формы проведения:</vt:lpstr>
      <vt:lpstr>Планируемые результаты:</vt:lpstr>
      <vt:lpstr>Сроки реализации</vt:lpstr>
      <vt:lpstr>Различные формы работы</vt:lpstr>
      <vt:lpstr>Организационный этап</vt:lpstr>
      <vt:lpstr>Рассмаривание иллюстраций</vt:lpstr>
      <vt:lpstr> Мы рисуем</vt:lpstr>
      <vt:lpstr>Мы рисуем</vt:lpstr>
      <vt:lpstr>Создание макета</vt:lpstr>
      <vt:lpstr>Дом в котором я живу</vt:lpstr>
      <vt:lpstr>Конструирование</vt:lpstr>
      <vt:lpstr>Нод</vt:lpstr>
      <vt:lpstr>Лепка</vt:lpstr>
      <vt:lpstr> Самостоятельная деятельность</vt:lpstr>
      <vt:lpstr>Игры на внимание</vt:lpstr>
      <vt:lpstr>ЗАКЛЮЧИТЕЛЬНЫЙ ЭТАП</vt:lpstr>
      <vt:lpstr>Результаты работы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достижения</dc:title>
  <dc:creator>Евгения</dc:creator>
  <cp:lastModifiedBy>Ира</cp:lastModifiedBy>
  <cp:revision>96</cp:revision>
  <dcterms:created xsi:type="dcterms:W3CDTF">2013-03-28T23:57:26Z</dcterms:created>
  <dcterms:modified xsi:type="dcterms:W3CDTF">2020-05-24T05:30:07Z</dcterms:modified>
</cp:coreProperties>
</file>