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96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4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0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8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30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1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2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6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61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21971"/>
            <a:ext cx="7197726" cy="1629652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Нормы, правила мы знаем,</a:t>
            </a:r>
            <a:b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всегда мы соблюдаем!</a:t>
            </a:r>
            <a:endParaRPr lang="ru-RU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942" y="5537916"/>
            <a:ext cx="5635088" cy="69116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362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60" y="1307681"/>
            <a:ext cx="6735652" cy="49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Сроки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0" y="2834640"/>
            <a:ext cx="10058400" cy="4023360"/>
          </a:xfrm>
        </p:spPr>
        <p:txBody>
          <a:bodyPr>
            <a:normAutofit/>
          </a:bodyPr>
          <a:lstStyle/>
          <a:p>
            <a:pPr marL="749808" lvl="4" indent="0">
              <a:buNone/>
            </a:pP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2012-май </a:t>
            </a:r>
            <a:r>
              <a:rPr lang="ru-RU" sz="3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2013г.</a:t>
            </a:r>
            <a:endParaRPr lang="ru-RU" sz="3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Этапы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основные направления работы.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концептуальные подходы к вопросам  формирования навыков обеспечения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 жизнедеятельности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 детском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 и вне его.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250" y="724485"/>
            <a:ext cx="10058400" cy="145075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программу проекта  взаимодействия семьи, детского сада 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партнеров,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безопасность жизнедеятельности человека.</a:t>
            </a: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возможности субъектов профилактики; подготовить материально-техническую базу; создать необходимые условия (мотивационные, организационные, нормативно-правовые, программно-методические, информационные, материально-технические) для профилактики детского травматизма.</a:t>
            </a:r>
          </a:p>
        </p:txBody>
      </p:sp>
    </p:spTree>
    <p:extLst>
      <p:ext uri="{BB962C8B-B14F-4D97-AF65-F5344CB8AC3E}">
        <p14:creationId xmlns:p14="http://schemas.microsoft.com/office/powerpoint/2010/main" val="21433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030309"/>
            <a:ext cx="9945066" cy="964628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этап. 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Основной.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мероприятия проекта по профилактике детского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травматизма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инновационных методов работы по организации профилактики детского дорожного травматизма; повышение профессиональной компетентности педагогов в вопросах профилактики детского травматизма; использование активных форм организации детей.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этап.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Аналитический.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методический материал и сопоставить промежуточные результаты с задачами проекта.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количественная и качественная обработка промежуточных итогов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9519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этап.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Заключительный.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полученного опыта; осмысление его в виде модели психолого-педагогического взаимодействия семьи, детского сада 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партнеров,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безопасность жизнедеятельности человека.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опыт  городскому педагогическому сообществу.</a:t>
            </a:r>
          </a:p>
        </p:txBody>
      </p:sp>
    </p:spTree>
    <p:extLst>
      <p:ext uri="{BB962C8B-B14F-4D97-AF65-F5344CB8AC3E}">
        <p14:creationId xmlns:p14="http://schemas.microsoft.com/office/powerpoint/2010/main" val="15465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рограммно-методическое обеспечение: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1.Веракса Н.Е,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А.Н. Проектная деятельность дошкольников, Мозаика-синтез Москва, 2008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2.Майер А.А. Управление инновационными процессами в ДОУ: Методическое пособие. ТЦ «СФЕРА»,2008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ОТ РОЖДЕНИЯ ДО ШКОЛЫ. Основная общеобразовательная программа дошкольного образования / Под ред. Н. Е. Вераксы, Т. С. Комаровой, М. А. Васильевой.  М.: МОЗАИКА-СИНТЕЗ, 2010. - 304 с.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Федеральные государственные требования (ФГТ, Приказ № 655 от 23 ноября 2009 г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Авдеева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М.А., Князева О.Л.,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Р.Б.,  «Основы безопасности  детей дошкольного возраста». -  М.: АСТ ЛТД, 1998.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Периодические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«Дошкольное воспитание»; газета «Подробности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2998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071" y="0"/>
            <a:ext cx="9906429" cy="58916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проекта: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89160"/>
            <a:ext cx="11912957" cy="5657094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«Найти и обезвредить», «Хорошо-плохо», «Да-нет», «Кому что нужно», «Внимание-опасность!», «Правила дорожного движения».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уменьшением продолжительности дня, изменениями в жизни животных, птиц, за солнцем на небе. Беседа: «Чем можно тушить огонь?». Беседа «Ребенок и природа» 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«Бабушка забыла выключить утюг», «Если случился пожар», «Ребенок потерялся», «Береги своё здоровье и жизнь». Создание и решение проблемной ситуации.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Маршак «Пожар», А. Толстой «Девочка и разбойники», А. Пушкин «Сказка о мертвой царевне и семи богатырях», Л. Толстой «Как меня в лесу застала гроза», Е. Григорьев «Один дома», Г.-Х. Андерсен «Огниво»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 эстетическая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мотивам сказки С. Маршака «Кошкин дом»;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русских народных сказок, литературных произведений; музыкальное развлечение «Лисичка со спичками»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Подвижные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«С кочки на кочку», «Затуши пожар», «Кто быстрее подаст сигнал», «Построй укрытие». Спортивные игры «Стоп», «Юные спасатели», «Светофор». Игровые упражнения «Потуши огонь», «Незнакомец», «Попади в цель».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сюжетно- ролевые игры, необходимые атрибуты, материалы, рассматривание иллюстраций, книг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плакатов;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папки- передвижки, предметные картинки с изображениями опасных и безопасных предметов, схемы- памятки вызова служб- спасения.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труд: изготовление схем- моделей, различных памяток, охранных знаков. Рисование: «Опасные предметы на кухне». Конструирование: «Двухэтажное здание».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Проведение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анкетирования, оформление уголка для родителей «Правила на всю жизнь», беседы о важности безопасной жизнедеятельности для детей.</a:t>
            </a:r>
          </a:p>
        </p:txBody>
      </p:sp>
    </p:spTree>
    <p:extLst>
      <p:ext uri="{BB962C8B-B14F-4D97-AF65-F5344CB8AC3E}">
        <p14:creationId xmlns:p14="http://schemas.microsoft.com/office/powerpoint/2010/main" val="2319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855" y="-138399"/>
            <a:ext cx="10048097" cy="83385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 по освоению образовательной области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«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Безопасность»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718349"/>
              </p:ext>
            </p:extLst>
          </p:nvPr>
        </p:nvGraphicFramePr>
        <p:xfrm>
          <a:off x="206061" y="695459"/>
          <a:ext cx="11796870" cy="6041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32290"/>
                <a:gridCol w="3932290"/>
                <a:gridCol w="3932290"/>
              </a:tblGrid>
              <a:tr h="8049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образовательной деятельности</a:t>
                      </a:r>
                      <a:endParaRPr lang="ru-RU" sz="2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233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Режимные моменты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деятельность детей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85179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детей</a:t>
                      </a:r>
                      <a:endParaRPr lang="ru-RU" sz="28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03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Подгрупповые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Групповые</a:t>
                      </a:r>
                      <a:endParaRPr lang="ru-RU" sz="18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Подгрупповые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Групповые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Подгрупповые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80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80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438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Совместные действия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и анализ мультфильмов, видеофильмов, телепередач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Совместные действия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и анализ мультфильмов, видеофильмов, телепередач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соответствующей предметно-развивающей среды</a:t>
                      </a:r>
                      <a:endParaRPr lang="ru-RU" sz="18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6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154545"/>
            <a:ext cx="10910981" cy="69545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другими образовательными областями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287214"/>
              </p:ext>
            </p:extLst>
          </p:nvPr>
        </p:nvGraphicFramePr>
        <p:xfrm>
          <a:off x="166688" y="541338"/>
          <a:ext cx="11745912" cy="69680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7723"/>
                <a:gridCol w="9298189"/>
              </a:tblGrid>
              <a:tr h="1092431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«Физическая культура»</a:t>
                      </a:r>
                      <a:endParaRPr lang="ru-RU" sz="24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физических качеств и накопления двигательного опыта, необходимых в разнообразных жизненных ситуациях для сохранения жизни и здоровья.</a:t>
                      </a:r>
                      <a:endParaRPr lang="ru-RU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069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«Здоровье»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первичных ценностных представлений о здоровье и здоровом образе жизни человека.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69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«Коммуникация»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свободного общения со взрослыми и детьми в процессе освоения способов безопасного поведения, способов оказания самопомощи, помощи другому, правил поведения в стандартных опасных ситуациях и др., в части формирования основ экологического сознания.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69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«Познание»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целостной картины мира и расширение кругозора в части представлений о возможных опасностях, способах их избегания, способах сохранения здоровья и жизни, безопасности окружающей природы.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69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«Социализация»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первичных представлений о себе, гендерных особенностях, семье, социуме и государстве, освоение общепринятых норм и правил взаимоотношений со взрослыми и сверстниками в контексте безопасного поведения и основ экологического сознания.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690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«Труд»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представлений и освоение способов безопасного поведения, основ экологического сознания в процессе трудовой деятельности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7795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«Чтение художественной литературы»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собственной жизнедеятельности и безопасности окружающего использование художественных произведений для формирования основ Мира.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836883" cy="1001284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проекта:</a:t>
            </a:r>
            <a:endParaRPr lang="ru-RU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871988"/>
            <a:ext cx="10236128" cy="4478176"/>
          </a:xfrm>
        </p:spPr>
        <p:txBody>
          <a:bodyPr/>
          <a:lstStyle/>
          <a:p>
            <a:endParaRPr lang="en-US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работник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ам. зав по ВМР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6" y="138448"/>
            <a:ext cx="8757634" cy="656822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83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99" y="133381"/>
            <a:ext cx="8729300" cy="6546976"/>
          </a:xfrm>
        </p:spPr>
      </p:pic>
    </p:spTree>
    <p:extLst>
      <p:ext uri="{BB962C8B-B14F-4D97-AF65-F5344CB8AC3E}">
        <p14:creationId xmlns:p14="http://schemas.microsoft.com/office/powerpoint/2010/main" val="9853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90" y="134352"/>
            <a:ext cx="8745179" cy="6558884"/>
          </a:xfrm>
        </p:spPr>
      </p:pic>
    </p:spTree>
    <p:extLst>
      <p:ext uri="{BB962C8B-B14F-4D97-AF65-F5344CB8AC3E}">
        <p14:creationId xmlns:p14="http://schemas.microsoft.com/office/powerpoint/2010/main" val="187501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3" y="116396"/>
            <a:ext cx="8693239" cy="6519930"/>
          </a:xfrm>
        </p:spPr>
      </p:pic>
    </p:spTree>
    <p:extLst>
      <p:ext uri="{BB962C8B-B14F-4D97-AF65-F5344CB8AC3E}">
        <p14:creationId xmlns:p14="http://schemas.microsoft.com/office/powerpoint/2010/main" val="24646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45" y="0"/>
            <a:ext cx="8834906" cy="6626180"/>
          </a:xfrm>
        </p:spPr>
      </p:pic>
    </p:spTree>
    <p:extLst>
      <p:ext uri="{BB962C8B-B14F-4D97-AF65-F5344CB8AC3E}">
        <p14:creationId xmlns:p14="http://schemas.microsoft.com/office/powerpoint/2010/main" val="4982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" y="103031"/>
            <a:ext cx="4788106" cy="63841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16" y="1737360"/>
            <a:ext cx="6717184" cy="50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39" y="122836"/>
            <a:ext cx="8571643" cy="6428733"/>
          </a:xfrm>
        </p:spPr>
      </p:pic>
    </p:spTree>
    <p:extLst>
      <p:ext uri="{BB962C8B-B14F-4D97-AF65-F5344CB8AC3E}">
        <p14:creationId xmlns:p14="http://schemas.microsoft.com/office/powerpoint/2010/main" val="41626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05" y="1831943"/>
            <a:ext cx="6250125" cy="468759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8" y="192020"/>
            <a:ext cx="4666244" cy="62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47" y="2020913"/>
            <a:ext cx="6096767" cy="42677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4" y="132057"/>
            <a:ext cx="5871506" cy="4022725"/>
          </a:xfrm>
        </p:spPr>
      </p:pic>
    </p:spTree>
    <p:extLst>
      <p:ext uri="{BB962C8B-B14F-4D97-AF65-F5344CB8AC3E}">
        <p14:creationId xmlns:p14="http://schemas.microsoft.com/office/powerpoint/2010/main" val="23714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59" y="146931"/>
            <a:ext cx="8734241" cy="6159939"/>
          </a:xfrm>
        </p:spPr>
      </p:pic>
    </p:spTree>
    <p:extLst>
      <p:ext uri="{BB962C8B-B14F-4D97-AF65-F5344CB8AC3E}">
        <p14:creationId xmlns:p14="http://schemas.microsoft.com/office/powerpoint/2010/main" val="36731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107583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высокая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944" y="1665430"/>
            <a:ext cx="10756435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реальными потребностями системы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существующими противоречиями между объективной необходимостью более раннего информирования ребенка о правилах безопасного поведения, освоения им соответствующих умений и отсутствием образовательных программ обучения детей основам безопасности жизнедеятельности; потребностями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накоплении ребенком опыта безопасного поведения в быту и отсутствием научно обоснованной педагогической методики, направленной на формирование данного опыта у дошкольников; важностью целенаправленной деятельности родителей, всех работников ДОУ и недостаточным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практикоориентированным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уровнем знаний и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педагогов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94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61" y="122937"/>
            <a:ext cx="9302616" cy="6634235"/>
          </a:xfrm>
        </p:spPr>
      </p:pic>
    </p:spTree>
    <p:extLst>
      <p:ext uri="{BB962C8B-B14F-4D97-AF65-F5344CB8AC3E}">
        <p14:creationId xmlns:p14="http://schemas.microsoft.com/office/powerpoint/2010/main" val="32592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11132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55" y="1845734"/>
            <a:ext cx="10640525" cy="478688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содержание  психолого-педагогической работы по освоению детьми образовательной области «Безопасность».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 формы работы по освоению детьми образовательной области «Безопасность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необходимые условия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для предупреждения детского травматизма на дорогах, повышения компетентности педагогов и родителей в обеспечении безопасной жизнедеятельности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24575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151279"/>
            <a:ext cx="10058400" cy="1450757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проекта: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283616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–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нормотворческий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коллективный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долгосрочный(апрель 2012-май 2013)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7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228552"/>
            <a:ext cx="10058400" cy="1450757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проведения: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НОД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детей,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художественно-продуктивная деятельность,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занятия,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родителями,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праздника -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мероприятия.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5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1823" y="1737360"/>
            <a:ext cx="10769314" cy="490279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правил дорожного движения;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и личностных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 ребенка;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навыков осознанного безопасного поведения на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улицах города;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дружеских взаимоотношений, положительных привычек, отзывчивости, правдивости, формирование культуры поведения;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моральных черт личности, навыков, привычек,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позволяющих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 достойно проявить себя в общественной и личной жизни;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оптимальных форм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в обществе,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коммуникативных способностей.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5" y="0"/>
            <a:ext cx="7802021" cy="785613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  <a:endParaRPr lang="ru-RU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3" y="785613"/>
            <a:ext cx="11797049" cy="5782614"/>
          </a:xfrm>
        </p:spPr>
        <p:txBody>
          <a:bodyPr>
            <a:normAutofit fontScale="62500" lnSpcReduction="20000"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осознанное отношение к вопросам личной безопасности и безопасности окружающих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дисциплинированности, выдержки, самостоятельности в соблюдении правил поведения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умение предвидеть возможную опасность, находить способы избегать ее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знание правил безопасного поведения на улицах города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умение заботиться о своем физическом здоровье и соблюдать правила безопасности жизнедеятельности;</a:t>
            </a:r>
          </a:p>
          <a:p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выбрать адекватную модель поведения в различных жизненных ситуациях;</a:t>
            </a:r>
          </a:p>
          <a:p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организовать деятельность в соответствии с правилами безопасного для себя и окружающих поведения в «типичных» ситуациях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способность действовать в экстремальных ситуациях в соответствии с усвоенными правилами на дороге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представления о возможных негативных последствиях для других людей своими неосторожными действиями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 осознанная причастность к воспитанию личности безопасного типа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сформированная ориентация на реализацию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компетентного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подхода к развитию ценностей здорового и безопасного образа жизни.</a:t>
            </a:r>
            <a:endParaRPr lang="ru-RU" sz="29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5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проекта: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635374" cy="4709612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образования;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необходимости и достаточности;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интеграции образовательных областей в соответствии с возрастными возможностями и особенностями воспитанников;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комплексно-тематический принцип построения образовательного процесса;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программных образовательных задач в совместной деятельности взрослого и детей;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программных образовательных задач в самостоятельной деятельности детей;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с родителями.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330</TotalTime>
  <Words>1403</Words>
  <Application>Microsoft Office PowerPoint</Application>
  <PresentationFormat>Широкоэкранный</PresentationFormat>
  <Paragraphs>154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Ретро</vt:lpstr>
      <vt:lpstr>Нормы, правила мы знаем, их всегда мы соблюдаем!</vt:lpstr>
      <vt:lpstr>Рабочая группа проекта:</vt:lpstr>
      <vt:lpstr>Актуальность проекта: высокая</vt:lpstr>
      <vt:lpstr>Цели проекта:</vt:lpstr>
      <vt:lpstr>Характеристика проекта:</vt:lpstr>
      <vt:lpstr>Формы проведения:</vt:lpstr>
      <vt:lpstr>Задачи:</vt:lpstr>
      <vt:lpstr>Планируемые результаты:</vt:lpstr>
      <vt:lpstr>Принципы реализации проекта:</vt:lpstr>
      <vt:lpstr>           Сроки реализации</vt:lpstr>
      <vt:lpstr>   Этапы реализации проекта: </vt:lpstr>
      <vt:lpstr>Второй этап: организационный. </vt:lpstr>
      <vt:lpstr>Третий этап. Основной. </vt:lpstr>
      <vt:lpstr>Четвертый этап. Аналитический. </vt:lpstr>
      <vt:lpstr>Пятый этап. Заключительный. </vt:lpstr>
      <vt:lpstr>Программно-методическое обеспечение: </vt:lpstr>
      <vt:lpstr>Циклограмма проекта:</vt:lpstr>
      <vt:lpstr>Формы работы с детьми по освоению образовательной области                        «Безопасность»</vt:lpstr>
      <vt:lpstr>Интеграция с другими образовательными областями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Нормы, правила мы знаем, их всегда мы соблюдаем!</dc:title>
  <dc:creator>Дмитрий Каленюк</dc:creator>
  <cp:lastModifiedBy>Дмитрий Каленюк</cp:lastModifiedBy>
  <cp:revision>23</cp:revision>
  <dcterms:created xsi:type="dcterms:W3CDTF">2013-03-15T19:13:12Z</dcterms:created>
  <dcterms:modified xsi:type="dcterms:W3CDTF">2013-03-21T16:02:26Z</dcterms:modified>
</cp:coreProperties>
</file>