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015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59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62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5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32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17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46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7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9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0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1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4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7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7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0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4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05E99D2-50B1-40DD-843C-8F0B62095638}" type="datetimeFigureOut">
              <a:rPr lang="ru-RU" smtClean="0"/>
              <a:t>06.06.2013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58AAEC9-2B96-4AA3-A5A7-054BCC367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3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1561" y="463639"/>
            <a:ext cx="4772204" cy="94707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9374" y="2299354"/>
            <a:ext cx="7197726" cy="1405467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Планета-наш дом родной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2 Подготовительные группы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362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2423959"/>
            <a:ext cx="4211391" cy="42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440" y="0"/>
            <a:ext cx="10131425" cy="145626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065" y="1854559"/>
            <a:ext cx="10186161" cy="4490434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образования;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необходимости и достаточности;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 образовательных областей в соответствии с возрастными возможностями и особенностями воспитанников;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комплексно-тематический принцип построения образовательного процесса;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совместной деятельности взрослого и детей;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самостоятельной деятельности детей;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с родителями.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19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234" y="832715"/>
            <a:ext cx="8368047" cy="130935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16.04.2013 – 23.04.2013 г. (краткосрочный)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47730"/>
            <a:ext cx="10467303" cy="279471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при реализации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интереса/ желания/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времени/ возможности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со стороны родителей;</a:t>
            </a:r>
          </a:p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организации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моментов.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551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1879" y="-476518"/>
            <a:ext cx="10131425" cy="145626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986345"/>
              </p:ext>
            </p:extLst>
          </p:nvPr>
        </p:nvGraphicFramePr>
        <p:xfrm>
          <a:off x="103031" y="450762"/>
          <a:ext cx="11977352" cy="6179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8890"/>
                <a:gridCol w="3278462"/>
              </a:tblGrid>
              <a:tr h="5075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Дата,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ответственное лицо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721">
                <a:tc>
                  <a:txBody>
                    <a:bodyPr/>
                    <a:lstStyle/>
                    <a:p>
                      <a:r>
                        <a:rPr lang="ru-RU" dirty="0" smtClean="0"/>
                        <a:t>Беседа о народах, населяющих землю. Чтение сказок народов мира. Викторина «Наш космос». Лепка «Космос».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 2013,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721">
                <a:tc>
                  <a:txBody>
                    <a:bodyPr/>
                    <a:lstStyle/>
                    <a:p>
                      <a:r>
                        <a:rPr lang="ru-RU" dirty="0" smtClean="0"/>
                        <a:t>НОД Рисование</a:t>
                      </a:r>
                      <a:r>
                        <a:rPr lang="ru-RU" baseline="0" dirty="0" smtClean="0"/>
                        <a:t> «Планета Земля», «Родной край» Театрализация «Кто главный в лесу». Подвижные игры «».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апреля,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72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худ. литер. «Как поссорились времена года».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Эколог.викторины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«Птицы», «Цветы».(с. 76 «Природа, </a:t>
                      </a:r>
                      <a:r>
                        <a:rPr lang="ru-RU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Е.А.Алябьева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</a:t>
                      </a:r>
                      <a:r>
                        <a:rPr lang="ru-RU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Игры «Выложи птицу из геом. фигур»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апреля,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981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ФЦКМ «Жалобная книга природы» Цели: познакомить детей с основными правилами поведения на природе,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дать представления об особенностях роста и развития некоторых растений и животных. Способствовать уважительному отношению к природе, соблюдению мер ее охраны. (с.102 «Занятия по экологии в детском саду» Н.В. Коломина)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Рисование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апреля,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389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«Коммуникация» «Жалобная книга природы»(с.102 «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Воспит.основ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экол.культуры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д.с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.» Коломиной) КВН «В гостях у животных»(с.90 там же) Аппликация «Чудеса природы».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апреля,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32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экол.информац.газеты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«Ты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-большой природы маленькая часть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и плаката «Берегите воду».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итогового мероприятия (открытого занятия)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апреля, воспитатель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7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74" y="94446"/>
            <a:ext cx="10016542" cy="69116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519" y="785612"/>
            <a:ext cx="11372044" cy="5885643"/>
          </a:xfrm>
        </p:spPr>
        <p:txBody>
          <a:bodyPr anchor="t"/>
          <a:lstStyle/>
          <a:p>
            <a:pPr marL="342900" indent="-342900">
              <a:buAutoNum type="arabicPeriod"/>
            </a:pPr>
            <a:r>
              <a:rPr lang="ru-RU" dirty="0" smtClean="0"/>
              <a:t> «Экологические занятия с детьми 6-7 </a:t>
            </a:r>
            <a:r>
              <a:rPr lang="ru-RU" dirty="0"/>
              <a:t>лет» </a:t>
            </a:r>
            <a:r>
              <a:rPr lang="ru-RU" dirty="0" err="1"/>
              <a:t>Т.М.Бондаренко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«Листок на ладони» В.А. Степанова, </a:t>
            </a:r>
            <a:r>
              <a:rPr lang="ru-RU" dirty="0" err="1" smtClean="0"/>
              <a:t>И.А.Королева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«Система работы по экологическому воспитанию дошкольников» </a:t>
            </a:r>
            <a:r>
              <a:rPr lang="ru-RU" dirty="0" err="1" smtClean="0"/>
              <a:t>П.Г.Федосеева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«Занятия по экологии в детском саду» </a:t>
            </a:r>
            <a:r>
              <a:rPr lang="ru-RU" dirty="0" err="1" smtClean="0"/>
              <a:t>Н.В.Коломина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«</a:t>
            </a:r>
            <a:r>
              <a:rPr lang="ru-RU" dirty="0" err="1" smtClean="0"/>
              <a:t>Природа»Е.А.Алябьева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«Воспитание основ экологической культуры в детском </a:t>
            </a:r>
            <a:r>
              <a:rPr lang="ru-RU" smtClean="0"/>
              <a:t>саду»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70" y="0"/>
            <a:ext cx="6184568" cy="4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634"/>
            <a:ext cx="4118376" cy="308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9" y="3481472"/>
            <a:ext cx="4414591" cy="3310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60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51" y="2298053"/>
            <a:ext cx="5898524" cy="4423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141">
            <a:off x="195111" y="272008"/>
            <a:ext cx="4078607" cy="3058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65">
            <a:off x="7404731" y="199277"/>
            <a:ext cx="4641825" cy="3481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8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" y="112572"/>
            <a:ext cx="4262141" cy="5682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96" y="1146495"/>
            <a:ext cx="7424405" cy="5568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8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5" y="1594872"/>
            <a:ext cx="6812924" cy="5109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9" y="241036"/>
            <a:ext cx="4866216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79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8" y="209707"/>
            <a:ext cx="3677404" cy="490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1217052"/>
            <a:ext cx="7383887" cy="553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9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955" y="334852"/>
            <a:ext cx="8473271" cy="17310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7017" y="2065868"/>
            <a:ext cx="10131425" cy="3649133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pPr algn="ctr"/>
            <a:endParaRPr lang="ru-RU" sz="3200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0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77" y="857194"/>
            <a:ext cx="3857709" cy="514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4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241036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56" y="1590960"/>
            <a:ext cx="6470980" cy="4853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78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7" y="373487"/>
            <a:ext cx="8306935" cy="623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493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6" y="195330"/>
            <a:ext cx="8577330" cy="643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6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759">
            <a:off x="516814" y="364674"/>
            <a:ext cx="4463867" cy="5951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811">
            <a:off x="6441146" y="452392"/>
            <a:ext cx="4516531" cy="602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44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05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75" y="0"/>
            <a:ext cx="6263425" cy="469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54" y="3447045"/>
            <a:ext cx="4315041" cy="3236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94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7" y="454405"/>
            <a:ext cx="273724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6" y="1337733"/>
            <a:ext cx="7049037" cy="5286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875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" y="119556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38" y="1532585"/>
            <a:ext cx="6842975" cy="5132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150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1" y="241036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6" y="1337733"/>
            <a:ext cx="7242220" cy="5431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574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8" y="228157"/>
            <a:ext cx="6083712" cy="4562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03" y="1671034"/>
            <a:ext cx="6675549" cy="500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0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Актуальность проекта : высокая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2065867"/>
            <a:ext cx="10630484" cy="318966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выходом в свет законов РФ «Об охране окружающей природной среды» и «Об образовании» и Постановлен6ия «Об экологическом образовании обучающихся в образовательных учреждениях Российской Федерации»(30.03.1997 № 4/16) экологическое образование постепенно стало важнейшим направлением в работе дошкольных учреждений.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5" y="375997"/>
            <a:ext cx="3935832" cy="5247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33" y="1136560"/>
            <a:ext cx="7474039" cy="560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89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53">
            <a:off x="7962193" y="288025"/>
            <a:ext cx="4023996" cy="301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0" y="3540892"/>
            <a:ext cx="4130828" cy="309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263">
            <a:off x="165212" y="126265"/>
            <a:ext cx="3878867" cy="2909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33" y="2065867"/>
            <a:ext cx="5951104" cy="4463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7647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92" y="3120007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36" y="209647"/>
            <a:ext cx="5780318" cy="433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6" y="3551349"/>
            <a:ext cx="4408868" cy="330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6" y="132380"/>
            <a:ext cx="4423954" cy="331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116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4" y="241036"/>
            <a:ext cx="4866216" cy="364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5" y="1455313"/>
            <a:ext cx="6894489" cy="517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4774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1112081"/>
            <a:ext cx="7409645" cy="555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3" y="138005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55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41036"/>
            <a:ext cx="4866216" cy="364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8" y="965915"/>
            <a:ext cx="7203583" cy="540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01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7" y="1892729"/>
            <a:ext cx="5924901" cy="444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6" y="0"/>
            <a:ext cx="5124002" cy="683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9" y="806978"/>
            <a:ext cx="6027662" cy="60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2" y="371816"/>
            <a:ext cx="11127347" cy="9659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внимание!)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48" y="197477"/>
            <a:ext cx="10131425" cy="145626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обоснование проекта: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3681" y="1653744"/>
            <a:ext cx="10402909" cy="481669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прав человека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прав ребенка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кодекс РФ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10.07.1992 г. № 3266-1 (в редакции от 08.12.2010 N 337-ФЗ)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детей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4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198" y="145960"/>
            <a:ext cx="10131425" cy="14562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Цели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17" y="1807217"/>
            <a:ext cx="10892306" cy="460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Углубить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 том, что планета Земля – это наш дом.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Воспитывать стремление беречь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экологическую культуру.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Способствовать выполнению посильных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дел».</a:t>
            </a:r>
          </a:p>
        </p:txBody>
      </p:sp>
    </p:spTree>
    <p:extLst>
      <p:ext uri="{BB962C8B-B14F-4D97-AF65-F5344CB8AC3E}">
        <p14:creationId xmlns:p14="http://schemas.microsoft.com/office/powerpoint/2010/main" val="14645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668" y="120202"/>
            <a:ext cx="10131425" cy="1456267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335" y="953037"/>
            <a:ext cx="11578107" cy="5743977"/>
          </a:xfrm>
        </p:spPr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самообразования педагога, отбор информации в соответствии 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возрастными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 детей, создание ПРС;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детей,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разработка проекта;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постановка задач;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индивидуальных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выступления детей с результатами работ + повторная беседа, электронная презентация воспитателя;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 заучивание стихотворений, песен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(газета,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рисунки, поделки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т.д.);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итогового мероприятия (праздника, посвященного Дню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9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Характеристика проекта: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5"/>
          <p:cNvSpPr>
            <a:spLocks noGrp="1"/>
          </p:cNvSpPr>
          <p:nvPr>
            <p:ph idx="1"/>
          </p:nvPr>
        </p:nvSpPr>
        <p:spPr>
          <a:xfrm>
            <a:off x="685801" y="1970467"/>
            <a:ext cx="10569307" cy="4481847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- нормотворческий</a:t>
            </a:r>
          </a:p>
          <a:p>
            <a:pPr marL="0" indent="0" algn="l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- внутри ДОУ</a:t>
            </a:r>
          </a:p>
          <a:p>
            <a:pPr marL="0" indent="0" algn="l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 – коллективный, межгрупповой</a:t>
            </a:r>
          </a:p>
          <a:p>
            <a:pPr marL="0" indent="0" algn="l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- краткосрочный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5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Формы проведения: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детей,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художественно-продуктивная деятельность,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музыкальных записей,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итогового мероприятия.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-279042"/>
            <a:ext cx="10131425" cy="145626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4" y="811369"/>
            <a:ext cx="10636923" cy="588564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</a:p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толерантны, испытывают уважение к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своему дому-планете и заботятся о ней.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осведомлённости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историей возникновения праздника.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знакомы с символикой Российского государства.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 имеют представления 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флоре и фауне планеты, родного края.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детей с произведениями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современных поэтов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писателей и художников на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данную тему.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словарного запаса на тему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«Мой дом - Земля».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заинтересованные участники проекта,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ориентированные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развитие у ребёнка потребности к познанию, общению со взрослыми и сверстниками, через совместную исследовательскую проектную деятельность.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Педагог: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инновационную деятельность.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профессиональный уровень.</a:t>
            </a:r>
          </a:p>
          <a:p>
            <a:pPr marL="0" indent="0">
              <a:lnSpc>
                <a:spcPct val="115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7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TC103457452[[fn=Небесный]]</Template>
  <TotalTime>663</TotalTime>
  <Words>777</Words>
  <Application>Microsoft Office PowerPoint</Application>
  <PresentationFormat>Широкоэкранный</PresentationFormat>
  <Paragraphs>106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Небеса</vt:lpstr>
      <vt:lpstr>Педагогический проект</vt:lpstr>
      <vt:lpstr>Рабочая группа проекта: </vt:lpstr>
      <vt:lpstr>   Актуальность проекта : высокая </vt:lpstr>
      <vt:lpstr>Теоретическое обоснование проекта:  </vt:lpstr>
      <vt:lpstr>                    Цели проекта:</vt:lpstr>
      <vt:lpstr>Задачи: </vt:lpstr>
      <vt:lpstr>      Характеристика проекта:</vt:lpstr>
      <vt:lpstr>         Формы проведения:</vt:lpstr>
      <vt:lpstr>Планируемые результаты :</vt:lpstr>
      <vt:lpstr>Принципы реализации проекта</vt:lpstr>
      <vt:lpstr>Сроки реализации проекта:</vt:lpstr>
      <vt:lpstr>Возможные риски при реализации    проекта: </vt:lpstr>
      <vt:lpstr>Циклограмма проекта:</vt:lpstr>
      <vt:lpstr>Литература: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</dc:title>
  <dc:creator>Дмитрий Каленюк</dc:creator>
  <cp:lastModifiedBy>Дмитрий Каленюк</cp:lastModifiedBy>
  <cp:revision>40</cp:revision>
  <dcterms:created xsi:type="dcterms:W3CDTF">2013-04-18T08:31:13Z</dcterms:created>
  <dcterms:modified xsi:type="dcterms:W3CDTF">2013-06-06T07:30:25Z</dcterms:modified>
</cp:coreProperties>
</file>